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Alfa Slab One" pitchFamily="2" charset="77"/>
      <p:regular r:id="rId34"/>
    </p:embeddedFont>
    <p:embeddedFont>
      <p:font typeface="Carter One" panose="03080802040405060005" pitchFamily="66" charset="77"/>
      <p:regular r:id="rId35"/>
    </p:embeddedFont>
    <p:embeddedFont>
      <p:font typeface="Exo 2" pitchFamily="2" charset="77"/>
      <p:regular r:id="rId36"/>
      <p:bold r:id="rId37"/>
      <p:italic r:id="rId38"/>
      <p:boldItalic r:id="rId39"/>
    </p:embeddedFont>
    <p:embeddedFont>
      <p:font typeface="Fira Sans Extra Condensed" panose="020B0603050000020004" pitchFamily="34" charset="0"/>
      <p:regular r:id="rId40"/>
      <p:bold r:id="rId41"/>
      <p:italic r:id="rId42"/>
      <p:boldItalic r:id="rId43"/>
    </p:embeddedFont>
    <p:embeddedFont>
      <p:font typeface="Livvic" pitchFamily="2" charset="77"/>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Black" panose="02000000000000000000" pitchFamily="2"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243BB6-AA3E-491E-B20C-7F1062FE55BD}">
  <a:tblStyle styleId="{0E243BB6-AA3E-491E-B20C-7F1062FE5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1A94C4-2157-40C3-AC90-116041BAABB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snapToGrid="0" snapToObjects="1">
      <p:cViewPr varScale="1">
        <p:scale>
          <a:sx n="143" d="100"/>
          <a:sy n="143" d="100"/>
        </p:scale>
        <p:origin x="7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Start will polls to engage the audience and spark a conversation that we can include in our presentation</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Officially introduce Keller Williams &amp; their current standings (THE WINDUP)</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Discuss the environment they exist in:</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 External and internal issues</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 From this analysis we move to the next point</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Introduce the problems we found (THE HURDLE)</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02124"/>
                </a:solidFill>
                <a:highlight>
                  <a:srgbClr val="FFFFFF"/>
                </a:highlight>
                <a:latin typeface="Roboto"/>
                <a:ea typeface="Roboto"/>
                <a:cs typeface="Roboto"/>
                <a:sym typeface="Roboto"/>
              </a:rPr>
              <a:t>-  Break down marketing plan  (THE VISION &amp; THE OPTIONS)</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FF0000"/>
                </a:solidFill>
                <a:highlight>
                  <a:srgbClr val="FFFFFF"/>
                </a:highlight>
                <a:latin typeface="Roboto"/>
                <a:ea typeface="Roboto"/>
                <a:cs typeface="Roboto"/>
                <a:sym typeface="Roboto"/>
              </a:rPr>
              <a:t>NOTES :</a:t>
            </a:r>
            <a:endParaRPr sz="1000">
              <a:solidFill>
                <a:srgbClr val="FF0000"/>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FF0000"/>
                </a:solidFill>
                <a:highlight>
                  <a:srgbClr val="FFFFFF"/>
                </a:highlight>
                <a:latin typeface="Roboto"/>
                <a:ea typeface="Roboto"/>
                <a:cs typeface="Roboto"/>
                <a:sym typeface="Roboto"/>
              </a:rPr>
              <a:t>Emily view: not to deliver information - </a:t>
            </a:r>
            <a:r>
              <a:rPr lang="en" sz="1000" b="1">
                <a:solidFill>
                  <a:srgbClr val="FF0000"/>
                </a:solidFill>
                <a:highlight>
                  <a:srgbClr val="FFFFFF"/>
                </a:highlight>
                <a:latin typeface="Roboto"/>
                <a:ea typeface="Roboto"/>
                <a:cs typeface="Roboto"/>
                <a:sym typeface="Roboto"/>
              </a:rPr>
              <a:t>inspire the clients</a:t>
            </a:r>
            <a:r>
              <a:rPr lang="en" sz="1000">
                <a:solidFill>
                  <a:srgbClr val="FF0000"/>
                </a:solidFill>
                <a:highlight>
                  <a:srgbClr val="FFFFFF"/>
                </a:highlight>
                <a:latin typeface="Roboto"/>
                <a:ea typeface="Roboto"/>
                <a:cs typeface="Roboto"/>
                <a:sym typeface="Roboto"/>
              </a:rPr>
              <a:t> and create a compelling case to execute </a:t>
            </a:r>
            <a:endParaRPr sz="1000">
              <a:solidFill>
                <a:srgbClr val="FF0000"/>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FF0000"/>
                </a:solidFill>
                <a:highlight>
                  <a:srgbClr val="FFFFFF"/>
                </a:highlight>
                <a:latin typeface="Roboto"/>
                <a:ea typeface="Roboto"/>
                <a:cs typeface="Roboto"/>
                <a:sym typeface="Roboto"/>
              </a:rPr>
              <a:t>Need to be a call to action!</a:t>
            </a:r>
            <a:endParaRPr sz="1000">
              <a:solidFill>
                <a:srgbClr val="FF0000"/>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d08c3ef006_1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d08c3ef006_1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916452"/>
              </a:buClr>
              <a:buSzPts val="1100"/>
              <a:buFont typeface="Arial"/>
              <a:buNone/>
            </a:pPr>
            <a:r>
              <a:rPr lang="en" b="1">
                <a:solidFill>
                  <a:srgbClr val="980000"/>
                </a:solidFill>
                <a:highlight>
                  <a:schemeClr val="lt1"/>
                </a:highlight>
              </a:rPr>
              <a:t>ALICE</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None/>
            </a:pPr>
            <a:endParaRPr sz="1200">
              <a:solidFill>
                <a:srgbClr val="FF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08c3ef006_17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08c3ef006_1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COCO</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endParaRPr>
              <a:solidFill>
                <a:schemeClr val="dk1"/>
              </a:solidFill>
              <a:highlight>
                <a:srgbClr val="D9EAD3"/>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cde1bd0a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cde1bd0a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Na suggested order:  problem, followed by methodology, how to solve problem, highlight what we are going to do. ***if we keep this slide last two pages would have this objective (because outcomes). </a:t>
            </a:r>
            <a:endParaRPr/>
          </a:p>
          <a:p>
            <a:pPr marL="0" lvl="0" indent="0" algn="l" rtl="0">
              <a:spcBef>
                <a:spcPts val="0"/>
              </a:spcBef>
              <a:spcAft>
                <a:spcPts val="0"/>
              </a:spcAft>
              <a:buNone/>
            </a:pPr>
            <a:r>
              <a:rPr lang="en"/>
              <a:t>Attract agents, increase social media exposure </a:t>
            </a:r>
            <a:endParaRPr/>
          </a:p>
          <a:p>
            <a:pPr marL="0" lvl="0" indent="0" algn="l" rtl="0">
              <a:spcBef>
                <a:spcPts val="0"/>
              </a:spcBef>
              <a:spcAft>
                <a:spcPts val="0"/>
              </a:spcAft>
              <a:buNone/>
            </a:pPr>
            <a:endParaRPr/>
          </a:p>
          <a:p>
            <a:pPr marL="0" lvl="0" indent="0" algn="l" rtl="0">
              <a:spcBef>
                <a:spcPts val="0"/>
              </a:spcBef>
              <a:spcAft>
                <a:spcPts val="0"/>
              </a:spcAft>
              <a:buClr>
                <a:srgbClr val="916452"/>
              </a:buClr>
              <a:buSzPts val="1100"/>
              <a:buFont typeface="Arial"/>
              <a:buNone/>
            </a:pPr>
            <a:r>
              <a:rPr lang="en" sz="1200">
                <a:solidFill>
                  <a:srgbClr val="FF0000"/>
                </a:solidFill>
                <a:latin typeface="Livvic"/>
                <a:ea typeface="Livvic"/>
                <a:cs typeface="Livvic"/>
                <a:sym typeface="Livvic"/>
              </a:rPr>
              <a:t>To understand out first time home buyers we have create a persona </a:t>
            </a:r>
            <a:endParaRPr sz="1200">
              <a:solidFill>
                <a:srgbClr val="FF0000"/>
              </a:solidFill>
              <a:latin typeface="Livvic"/>
              <a:ea typeface="Livvic"/>
              <a:cs typeface="Livvic"/>
              <a:sym typeface="Livvic"/>
            </a:endParaRPr>
          </a:p>
          <a:p>
            <a:pPr marL="0" lvl="0" indent="0" algn="l" rtl="0">
              <a:spcBef>
                <a:spcPts val="0"/>
              </a:spcBef>
              <a:spcAft>
                <a:spcPts val="0"/>
              </a:spcAft>
              <a:buClr>
                <a:srgbClr val="916452"/>
              </a:buClr>
              <a:buSzPts val="1100"/>
              <a:buFont typeface="Arial"/>
              <a:buNone/>
            </a:pPr>
            <a:endParaRPr sz="1200">
              <a:solidFill>
                <a:srgbClr val="916452"/>
              </a:solidFill>
              <a:latin typeface="Livvic"/>
              <a:ea typeface="Livvic"/>
              <a:cs typeface="Livvic"/>
              <a:sym typeface="Livvic"/>
            </a:endParaRPr>
          </a:p>
          <a:p>
            <a:pPr marL="0" lvl="0" indent="0" algn="l" rtl="0">
              <a:spcBef>
                <a:spcPts val="0"/>
              </a:spcBef>
              <a:spcAft>
                <a:spcPts val="0"/>
              </a:spcAft>
              <a:buClr>
                <a:srgbClr val="916452"/>
              </a:buClr>
              <a:buSzPts val="1100"/>
              <a:buFont typeface="Arial"/>
              <a:buNone/>
            </a:pPr>
            <a:r>
              <a:rPr lang="en" sz="1200">
                <a:solidFill>
                  <a:srgbClr val="ED8787"/>
                </a:solidFill>
                <a:latin typeface="Livvic"/>
                <a:ea typeface="Livvic"/>
                <a:cs typeface="Livvic"/>
                <a:sym typeface="Livvic"/>
              </a:rPr>
              <a:t>Define clients &amp; agents &amp; end users</a:t>
            </a:r>
            <a:endParaRPr sz="1200">
              <a:solidFill>
                <a:srgbClr val="ED8787"/>
              </a:solidFill>
              <a:latin typeface="Livvic"/>
              <a:ea typeface="Livvic"/>
              <a:cs typeface="Livvic"/>
              <a:sym typeface="Livvic"/>
            </a:endParaRPr>
          </a:p>
          <a:p>
            <a:pPr marL="0" lvl="0" indent="457200" algn="l" rtl="0">
              <a:lnSpc>
                <a:spcPct val="163636"/>
              </a:lnSpc>
              <a:spcBef>
                <a:spcPts val="0"/>
              </a:spcBef>
              <a:spcAft>
                <a:spcPts val="0"/>
              </a:spcAft>
              <a:buClr>
                <a:schemeClr val="dk1"/>
              </a:buClr>
              <a:buSzPts val="1100"/>
              <a:buFont typeface="Arial"/>
              <a:buNone/>
            </a:pPr>
            <a:endParaRPr sz="1400">
              <a:solidFill>
                <a:schemeClr val="dk1"/>
              </a:solidFill>
              <a:latin typeface="Calibri"/>
              <a:ea typeface="Calibri"/>
              <a:cs typeface="Calibri"/>
              <a:sym typeface="Calibri"/>
            </a:endParaRPr>
          </a:p>
          <a:p>
            <a:pPr marL="0" lvl="0" indent="0" algn="l" rtl="0">
              <a:spcBef>
                <a:spcPts val="0"/>
              </a:spcBef>
              <a:spcAft>
                <a:spcPts val="0"/>
              </a:spcAft>
              <a:buClr>
                <a:srgbClr val="916452"/>
              </a:buClr>
              <a:buSzPts val="1100"/>
              <a:buFont typeface="Arial"/>
              <a:buNone/>
            </a:pPr>
            <a:endParaRPr sz="1200">
              <a:solidFill>
                <a:srgbClr val="ED8787"/>
              </a:solidFill>
              <a:latin typeface="Livvic"/>
              <a:ea typeface="Livvic"/>
              <a:cs typeface="Livvic"/>
              <a:sym typeface="Livv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d2c92a29f3_6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d2c92a29f3_6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According to our research, 92% of Ontarians agree that homeownership is a good financial investment and 80% of them intended to purchase a home within 2-5 years. Despite the economic challenges related to the pandemic, 74% of the first-time home buyers are confident in short-term personal financial outlook</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When it comes to home buying, 47% of first-time home buyers use real estate resources. There is a 14% increase in the use of listing websites, and 7% more buyers have recognized the value of using real estate agents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Based on the segmentation analysis, we have determined </a:t>
            </a:r>
            <a:r>
              <a:rPr lang="en" sz="1200" b="1" i="1">
                <a:solidFill>
                  <a:schemeClr val="dk1"/>
                </a:solidFill>
              </a:rPr>
              <a:t>first-time home buyers </a:t>
            </a:r>
            <a:r>
              <a:rPr lang="en" sz="1200">
                <a:solidFill>
                  <a:schemeClr val="dk1"/>
                </a:solidFill>
              </a:rPr>
              <a:t>as our optimal target market. The customer persona we have for this targeted segment is the 35 years old lady living in Toronto. She has been renting her apartment in the Harbourfront area; however, renting expenses and downtown traffic really frustrate her. She is recently engaged and looking for a home to start a family, and being a first-time home buyer, she needs guidance from an experienced realtor that understands her needs and can help her find the perfect place.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d08c3ef006_17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d08c3ef006_1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ANH</a:t>
            </a:r>
            <a:endParaRPr>
              <a:solidFill>
                <a:srgbClr val="FF0000"/>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r>
              <a:rPr lang="en">
                <a:solidFill>
                  <a:schemeClr val="dk1"/>
                </a:solidFill>
              </a:rPr>
              <a:t>Thank you Coco for an amazing target customer persona!</a:t>
            </a:r>
            <a:endParaRPr>
              <a:solidFill>
                <a:schemeClr val="dk1"/>
              </a:solidFill>
            </a:endParaRPr>
          </a:p>
          <a:p>
            <a:pPr marL="0" lvl="0" indent="0" algn="l" rtl="0">
              <a:lnSpc>
                <a:spcPct val="150000"/>
              </a:lnSpc>
              <a:spcBef>
                <a:spcPts val="0"/>
              </a:spcBef>
              <a:spcAft>
                <a:spcPts val="0"/>
              </a:spcAft>
              <a:buNone/>
            </a:pPr>
            <a:r>
              <a:rPr lang="en">
                <a:solidFill>
                  <a:schemeClr val="dk1"/>
                </a:solidFill>
              </a:rPr>
              <a:t>In our IMC plan, we want need to </a:t>
            </a:r>
            <a:r>
              <a:rPr lang="en" b="1">
                <a:solidFill>
                  <a:schemeClr val="dk1"/>
                </a:solidFill>
              </a:rPr>
              <a:t>maximize all opportunities</a:t>
            </a:r>
            <a:r>
              <a:rPr lang="en">
                <a:solidFill>
                  <a:schemeClr val="dk1"/>
                </a:solidFill>
              </a:rPr>
              <a:t> that would promote our client brand professionalism and brand awareness. </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plan will integrate various marketing activities and actions</a:t>
            </a:r>
            <a:r>
              <a:rPr lang="en" b="1">
                <a:solidFill>
                  <a:schemeClr val="dk1"/>
                </a:solidFill>
              </a:rPr>
              <a:t> such as digital marketing tools to create ads for both customers attraction  and recruitment</a:t>
            </a: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endParaRPr>
              <a:solidFill>
                <a:schemeClr val="dk1"/>
              </a:solidFill>
              <a:highlight>
                <a:srgbClr val="D9EAD3"/>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d08c3ef006_18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d08c3ef006_18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ANH</a:t>
            </a:r>
            <a:endParaRPr>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i="1">
              <a:solidFill>
                <a:srgbClr val="980000"/>
              </a:solidFill>
            </a:endParaRPr>
          </a:p>
          <a:p>
            <a:pPr marL="0" lvl="0" indent="0" algn="l" rtl="0">
              <a:lnSpc>
                <a:spcPct val="115000"/>
              </a:lnSpc>
              <a:spcBef>
                <a:spcPts val="0"/>
              </a:spcBef>
              <a:spcAft>
                <a:spcPts val="0"/>
              </a:spcAft>
              <a:buClr>
                <a:schemeClr val="dk1"/>
              </a:buClr>
              <a:buSzPts val="1100"/>
              <a:buFont typeface="Arial"/>
              <a:buNone/>
            </a:pPr>
            <a:r>
              <a:rPr lang="en" i="1">
                <a:solidFill>
                  <a:srgbClr val="980000"/>
                </a:solidFill>
              </a:rPr>
              <a:t>Research from the National Association of Realtor showed that </a:t>
            </a:r>
            <a:r>
              <a:rPr lang="en" b="1" i="1">
                <a:solidFill>
                  <a:srgbClr val="980000"/>
                </a:solidFill>
              </a:rPr>
              <a:t>97%</a:t>
            </a:r>
            <a:r>
              <a:rPr lang="en" i="1">
                <a:solidFill>
                  <a:srgbClr val="980000"/>
                </a:solidFill>
              </a:rPr>
              <a:t> of all home buyers search information using online websites when they first start their home searching process.</a:t>
            </a:r>
            <a:r>
              <a:rPr lang="en">
                <a:solidFill>
                  <a:srgbClr val="980000"/>
                </a:solidFill>
              </a:rPr>
              <a:t> </a:t>
            </a:r>
            <a:endParaRPr>
              <a:solidFill>
                <a:srgbClr val="980000"/>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Therefore, the </a:t>
            </a:r>
            <a:r>
              <a:rPr lang="en" b="1">
                <a:solidFill>
                  <a:schemeClr val="dk1"/>
                </a:solidFill>
              </a:rPr>
              <a:t>first step is to gain more reach and drive traffic to our client’s website</a:t>
            </a:r>
            <a:r>
              <a:rPr lang="en">
                <a:solidFill>
                  <a:schemeClr val="dk1"/>
                </a:solidFill>
              </a:rPr>
              <a:t>. We believe that adwords should be one of the biggest focuses for our IMC plan.</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will focus on </a:t>
            </a:r>
            <a:r>
              <a:rPr lang="en" b="1">
                <a:solidFill>
                  <a:schemeClr val="dk1"/>
                </a:solidFill>
              </a:rPr>
              <a:t>determining the best keywords </a:t>
            </a:r>
            <a:r>
              <a:rPr lang="en">
                <a:solidFill>
                  <a:schemeClr val="dk1"/>
                </a:solidFill>
              </a:rPr>
              <a:t>that would match our customers' intention when they are on the first stage of their home buying process.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 few highly ranked keywords we would recommend are “townhouses in the Junction”, “Toronto best realtor”, “detached house in Toronto”, “first home mortgages”, “the Junction realtor”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will </a:t>
            </a:r>
            <a:r>
              <a:rPr lang="en" b="1">
                <a:solidFill>
                  <a:schemeClr val="dk1"/>
                </a:solidFill>
              </a:rPr>
              <a:t>first run a few trial campaigns</a:t>
            </a:r>
            <a:r>
              <a:rPr lang="en">
                <a:solidFill>
                  <a:schemeClr val="dk1"/>
                </a:solidFill>
              </a:rPr>
              <a:t> to see how many people have potentially seen those ads and the demographic information on those users, including their general location. </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Then, we will </a:t>
            </a:r>
            <a:r>
              <a:rPr lang="en" b="1">
                <a:solidFill>
                  <a:schemeClr val="dk1"/>
                </a:solidFill>
              </a:rPr>
              <a:t>continue to monitor its results </a:t>
            </a:r>
            <a:r>
              <a:rPr lang="en">
                <a:solidFill>
                  <a:schemeClr val="dk1"/>
                </a:solidFill>
              </a:rPr>
              <a:t>such as impressions, and other conversion rates to see if the return on ad spend meets our expectations. </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addition, we will also roll out AdWords </a:t>
            </a:r>
            <a:r>
              <a:rPr lang="en" b="1">
                <a:solidFill>
                  <a:schemeClr val="dk1"/>
                </a:solidFill>
              </a:rPr>
              <a:t>campaigns that aim to recruit agents</a:t>
            </a:r>
            <a:r>
              <a:rPr lang="en">
                <a:solidFill>
                  <a:schemeClr val="dk1"/>
                </a:solidFill>
              </a:rPr>
              <a:t> in order to reach our client’s human resources objectives. </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Google AdWords campaign </a:t>
            </a:r>
            <a:r>
              <a:rPr lang="en" b="1">
                <a:solidFill>
                  <a:schemeClr val="dk1"/>
                </a:solidFill>
              </a:rPr>
              <a:t>will run throughout the year, </a:t>
            </a:r>
            <a:r>
              <a:rPr lang="en">
                <a:solidFill>
                  <a:schemeClr val="dk1"/>
                </a:solidFill>
              </a:rPr>
              <a:t>with adjustment to each campaign's date and time according to the results of the previous campaigns.</a:t>
            </a:r>
            <a:endParaRPr>
              <a:solidFill>
                <a:schemeClr val="dk1"/>
              </a:solidFill>
            </a:endParaRPr>
          </a:p>
          <a:p>
            <a:pPr marL="0" lvl="0" indent="457200" algn="l" rtl="0">
              <a:lnSpc>
                <a:spcPct val="15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08c3ef006_18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08c3ef006_18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highlight>
                  <a:schemeClr val="lt1"/>
                </a:highlight>
              </a:rPr>
              <a:t>HAILEY</a:t>
            </a:r>
            <a:endParaRPr>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Our next action for the digital marketing strategies is Web Banner Advertisement. It is </a:t>
            </a:r>
            <a:r>
              <a:rPr lang="en" b="1">
                <a:solidFill>
                  <a:schemeClr val="dk1"/>
                </a:solidFill>
              </a:rPr>
              <a:t>another cost-effective</a:t>
            </a:r>
            <a:r>
              <a:rPr lang="en">
                <a:solidFill>
                  <a:schemeClr val="dk1"/>
                </a:solidFill>
              </a:rPr>
              <a:t> way to allow our clients to display our clients’ services on the Internet.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It allows us to i</a:t>
            </a:r>
            <a:r>
              <a:rPr lang="en" b="1">
                <a:solidFill>
                  <a:schemeClr val="dk1"/>
                </a:solidFill>
              </a:rPr>
              <a:t>ncrease the brand recognition and awareness, drive traffic</a:t>
            </a:r>
            <a:r>
              <a:rPr lang="en">
                <a:solidFill>
                  <a:schemeClr val="dk1"/>
                </a:solidFill>
              </a:rPr>
              <a:t> to our client’s website, as well as </a:t>
            </a:r>
            <a:r>
              <a:rPr lang="en" b="1">
                <a:solidFill>
                  <a:schemeClr val="dk1"/>
                </a:solidFill>
              </a:rPr>
              <a:t>generate new leads. </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With this type of advertisement, it needs to have a </a:t>
            </a:r>
            <a:r>
              <a:rPr lang="en" b="1">
                <a:solidFill>
                  <a:schemeClr val="dk1"/>
                </a:solidFill>
                <a:highlight>
                  <a:srgbClr val="FFF2CC"/>
                </a:highlight>
              </a:rPr>
              <a:t>strong call to action</a:t>
            </a:r>
            <a:r>
              <a:rPr lang="en">
                <a:solidFill>
                  <a:schemeClr val="dk1"/>
                </a:solidFill>
              </a:rPr>
              <a:t> such as “Find your dream home”, “View homes” in order to catch the audience's attention, </a:t>
            </a:r>
            <a:r>
              <a:rPr lang="en" b="1">
                <a:solidFill>
                  <a:schemeClr val="dk1"/>
                </a:solidFill>
                <a:highlight>
                  <a:srgbClr val="FFF2CC"/>
                </a:highlight>
              </a:rPr>
              <a:t>using visually engaging images and bright colors</a:t>
            </a:r>
            <a:r>
              <a:rPr lang="en">
                <a:solidFill>
                  <a:schemeClr val="dk1"/>
                </a:solidFill>
              </a:rPr>
              <a:t> to make the ad clickable.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Once we are ready to roll out the banner ads, we would </a:t>
            </a:r>
            <a:r>
              <a:rPr lang="en" b="1">
                <a:solidFill>
                  <a:schemeClr val="dk1"/>
                </a:solidFill>
              </a:rPr>
              <a:t>start with the Google Content Network </a:t>
            </a:r>
            <a:r>
              <a:rPr lang="en">
                <a:solidFill>
                  <a:schemeClr val="dk1"/>
                </a:solidFill>
              </a:rPr>
              <a:t>so that it is</a:t>
            </a:r>
            <a:r>
              <a:rPr lang="en" b="1">
                <a:solidFill>
                  <a:schemeClr val="dk1"/>
                </a:solidFill>
              </a:rPr>
              <a:t> incorporated with our AdWords campaigns</a:t>
            </a:r>
            <a:r>
              <a:rPr lang="en">
                <a:solidFill>
                  <a:schemeClr val="dk1"/>
                </a:solidFill>
              </a:rPr>
              <a:t>, based on its optimal keywords and demographic.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display ads campaigns will be roll out in the</a:t>
            </a:r>
            <a:r>
              <a:rPr lang="en" b="1">
                <a:solidFill>
                  <a:schemeClr val="dk1"/>
                </a:solidFill>
              </a:rPr>
              <a:t> fourth quarter of this year</a:t>
            </a:r>
            <a:r>
              <a:rPr lang="en">
                <a:solidFill>
                  <a:schemeClr val="dk1"/>
                </a:solidFill>
              </a:rPr>
              <a:t>, where the most listings go active online , until the end of the</a:t>
            </a:r>
            <a:r>
              <a:rPr lang="en" b="1">
                <a:solidFill>
                  <a:schemeClr val="dk1"/>
                </a:solidFill>
              </a:rPr>
              <a:t> first quarter of the following year,</a:t>
            </a:r>
            <a:r>
              <a:rPr lang="en">
                <a:solidFill>
                  <a:schemeClr val="dk1"/>
                </a:solidFill>
              </a:rPr>
              <a:t> which is when the greatest number of homes sold </a:t>
            </a:r>
            <a:endParaRPr>
              <a:solidFill>
                <a:schemeClr val="dk1"/>
              </a:solidFill>
            </a:endParaRPr>
          </a:p>
          <a:p>
            <a:pPr marL="0" lvl="0" indent="0" algn="l" rtl="0">
              <a:lnSpc>
                <a:spcPct val="218181"/>
              </a:lnSpc>
              <a:spcBef>
                <a:spcPts val="0"/>
              </a:spcBef>
              <a:spcAft>
                <a:spcPts val="0"/>
              </a:spcAft>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d08c3ef006_18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d08c3ef006_18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ANH</a:t>
            </a:r>
            <a:endParaRPr>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Another focus of our IMC is on content marketing to maximize our client’s SEO and SEM through the “BLOG” section on their website.  </a:t>
            </a:r>
            <a:br>
              <a:rPr lang="en">
                <a:solidFill>
                  <a:schemeClr val="dk1"/>
                </a:solidFill>
              </a:rPr>
            </a:br>
            <a:r>
              <a:rPr lang="en" i="1">
                <a:solidFill>
                  <a:srgbClr val="980000"/>
                </a:solidFill>
              </a:rPr>
              <a:t>As SEMrush reported that content marketing generated 434% more search engine results pages and resulted in 5 times as many sales lead.</a:t>
            </a:r>
            <a:endParaRPr i="1">
              <a:solidFill>
                <a:srgbClr val="980000"/>
              </a:solidFill>
            </a:endParaRPr>
          </a:p>
          <a:p>
            <a:pPr marL="0" lvl="0" indent="0" algn="l" rtl="0">
              <a:lnSpc>
                <a:spcPct val="115000"/>
              </a:lnSpc>
              <a:spcBef>
                <a:spcPts val="0"/>
              </a:spcBef>
              <a:spcAft>
                <a:spcPts val="0"/>
              </a:spcAft>
              <a:buNone/>
            </a:pPr>
            <a:endParaRPr i="1">
              <a:solidFill>
                <a:srgbClr val="980000"/>
              </a:solidFill>
            </a:endParaRPr>
          </a:p>
          <a:p>
            <a:pPr marL="0" lvl="0" indent="0" algn="l" rtl="0">
              <a:lnSpc>
                <a:spcPct val="115000"/>
              </a:lnSpc>
              <a:spcBef>
                <a:spcPts val="0"/>
              </a:spcBef>
              <a:spcAft>
                <a:spcPts val="0"/>
              </a:spcAft>
              <a:buNone/>
            </a:pPr>
            <a:r>
              <a:rPr lang="en">
                <a:solidFill>
                  <a:schemeClr val="dk1"/>
                </a:solidFill>
              </a:rPr>
              <a:t>Currently, KWNR has a Blog section on their website but there is no content posted, which is a huge miss out on website and business outreach opportunities.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We believe that</a:t>
            </a:r>
            <a:r>
              <a:rPr lang="en" b="1">
                <a:solidFill>
                  <a:schemeClr val="dk1"/>
                </a:solidFill>
              </a:rPr>
              <a:t> creating and updating blogs for content marketing purposes </a:t>
            </a:r>
            <a:r>
              <a:rPr lang="en">
                <a:solidFill>
                  <a:schemeClr val="dk1"/>
                </a:solidFill>
              </a:rPr>
              <a:t>will also </a:t>
            </a:r>
            <a:r>
              <a:rPr lang="en" b="1">
                <a:solidFill>
                  <a:schemeClr val="dk1"/>
                </a:solidFill>
              </a:rPr>
              <a:t>increase brand awareness, generate more qualified leads</a:t>
            </a:r>
            <a:r>
              <a:rPr lang="en">
                <a:solidFill>
                  <a:schemeClr val="dk1"/>
                </a:solidFill>
              </a:rPr>
              <a:t> as well as give them content to </a:t>
            </a:r>
            <a:r>
              <a:rPr lang="en" b="1">
                <a:solidFill>
                  <a:schemeClr val="dk1"/>
                </a:solidFill>
              </a:rPr>
              <a:t>cross-share on social media. </a:t>
            </a:r>
            <a:endParaRPr b="1">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We will start by forming a team of copywriters to produce content for our clients, while </a:t>
            </a:r>
            <a:r>
              <a:rPr lang="en" b="1">
                <a:solidFill>
                  <a:schemeClr val="dk1"/>
                </a:solidFill>
              </a:rPr>
              <a:t>improving their search engine rankings and performance.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Next, the content team will create a </a:t>
            </a:r>
            <a:r>
              <a:rPr lang="en" b="1">
                <a:solidFill>
                  <a:schemeClr val="dk1"/>
                </a:solidFill>
              </a:rPr>
              <a:t>content database that can be used for the repurpose strategy</a:t>
            </a:r>
            <a:r>
              <a:rPr lang="en">
                <a:solidFill>
                  <a:schemeClr val="dk1"/>
                </a:solidFill>
              </a:rPr>
              <a:t>, </a:t>
            </a:r>
            <a:r>
              <a:rPr lang="en">
                <a:solidFill>
                  <a:schemeClr val="dk1"/>
                </a:solidFill>
                <a:highlight>
                  <a:srgbClr val="FFF2CC"/>
                </a:highlight>
              </a:rPr>
              <a:t>which means that we will cycle the content through different channels such as social media and events. </a:t>
            </a:r>
            <a:br>
              <a:rPr lang="en">
                <a:solidFill>
                  <a:schemeClr val="dk1"/>
                </a:solidFill>
                <a:highlight>
                  <a:srgbClr val="FFF2CC"/>
                </a:highlight>
              </a:rPr>
            </a:br>
            <a:r>
              <a:rPr lang="en">
                <a:solidFill>
                  <a:schemeClr val="dk1"/>
                </a:solidFill>
              </a:rPr>
              <a:t>For example, a blog can be reposted on FB or turn to other visual content like video and infographic, meeting’s speaking topics can reproduce as a blog and vice versa.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We would expect to see content posted on our client’s blog section </a:t>
            </a:r>
            <a:r>
              <a:rPr lang="en" b="1">
                <a:solidFill>
                  <a:schemeClr val="dk1"/>
                </a:solidFill>
              </a:rPr>
              <a:t>once or twice a month, </a:t>
            </a:r>
            <a:r>
              <a:rPr lang="en">
                <a:solidFill>
                  <a:schemeClr val="dk1"/>
                </a:solidFill>
              </a:rPr>
              <a:t>and the content would be reproducing and </a:t>
            </a:r>
            <a:r>
              <a:rPr lang="en" b="1">
                <a:solidFill>
                  <a:schemeClr val="dk1"/>
                </a:solidFill>
              </a:rPr>
              <a:t>repurposing after six to eight months. </a:t>
            </a: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a:solidFill>
                  <a:schemeClr val="dk1"/>
                </a:solidFill>
              </a:rPr>
              <a:t>Now, with the main focuses of our IMC planned,</a:t>
            </a:r>
            <a:r>
              <a:rPr lang="en" b="1">
                <a:solidFill>
                  <a:schemeClr val="dk1"/>
                </a:solidFill>
              </a:rPr>
              <a:t> Sabrina</a:t>
            </a:r>
            <a:r>
              <a:rPr lang="en">
                <a:solidFill>
                  <a:schemeClr val="dk1"/>
                </a:solidFill>
              </a:rPr>
              <a:t> is going to talk about how we will use Social Media and Public Relation Events to support those marketing efforts.</a:t>
            </a:r>
            <a:endParaRPr>
              <a:solidFill>
                <a:schemeClr val="dk1"/>
              </a:solidFill>
            </a:endParaRPr>
          </a:p>
          <a:p>
            <a:pPr marL="0" lvl="0" indent="457200" algn="l" rtl="0">
              <a:lnSpc>
                <a:spcPct val="15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218181"/>
              </a:lnSpc>
              <a:spcBef>
                <a:spcPts val="0"/>
              </a:spcBef>
              <a:spcAft>
                <a:spcPts val="0"/>
              </a:spcAft>
              <a:buClr>
                <a:schemeClr val="dk1"/>
              </a:buClr>
              <a:buSzPts val="1100"/>
              <a:buChar char="-"/>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d311e46b4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d311e46b4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 is one of the greatest marketing tools that can help advance a company's brand awareness as well as be able to target their specific demographic </a:t>
            </a:r>
            <a:endParaRPr/>
          </a:p>
          <a:p>
            <a:pPr marL="0" lvl="0" indent="0" algn="l" rtl="0">
              <a:spcBef>
                <a:spcPts val="0"/>
              </a:spcBef>
              <a:spcAft>
                <a:spcPts val="0"/>
              </a:spcAft>
              <a:buNone/>
            </a:pPr>
            <a:endParaRPr/>
          </a:p>
          <a:p>
            <a:pPr marL="0" lvl="0" indent="0" algn="l" rtl="0">
              <a:spcBef>
                <a:spcPts val="0"/>
              </a:spcBef>
              <a:spcAft>
                <a:spcPts val="0"/>
              </a:spcAft>
              <a:buNone/>
            </a:pPr>
            <a:r>
              <a:rPr lang="en"/>
              <a:t>Here you can see where Keller Williams Neighbourhood Realty is performing in FB &amp; INSTA based on their local competitors</a:t>
            </a:r>
            <a:endParaRPr/>
          </a:p>
          <a:p>
            <a:pPr marL="0" lvl="0" indent="0" algn="l" rtl="0">
              <a:spcBef>
                <a:spcPts val="0"/>
              </a:spcBef>
              <a:spcAft>
                <a:spcPts val="0"/>
              </a:spcAft>
              <a:buNone/>
            </a:pPr>
            <a:endParaRPr/>
          </a:p>
          <a:p>
            <a:pPr marL="0" lvl="0" indent="0" algn="l" rtl="0">
              <a:spcBef>
                <a:spcPts val="0"/>
              </a:spcBef>
              <a:spcAft>
                <a:spcPts val="0"/>
              </a:spcAft>
              <a:buNone/>
            </a:pPr>
            <a:r>
              <a:rPr lang="en"/>
              <a:t>Through the use of social media, according to Forbes - 71% of people who have had a positive experience with their brand are likely to recommended the brand to family and friends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d08c3ef006_18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d08c3ef006_18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dive deeper into the potentials of using Facebook, it is the top social media platform used. </a:t>
            </a:r>
            <a:endParaRPr/>
          </a:p>
          <a:p>
            <a:pPr marL="0" lvl="0" indent="0" algn="l" rtl="0">
              <a:spcBef>
                <a:spcPts val="0"/>
              </a:spcBef>
              <a:spcAft>
                <a:spcPts val="0"/>
              </a:spcAft>
              <a:buNone/>
            </a:pPr>
            <a:endParaRPr/>
          </a:p>
          <a:p>
            <a:pPr marL="0" lvl="0" indent="0" algn="l" rtl="0">
              <a:spcBef>
                <a:spcPts val="0"/>
              </a:spcBef>
              <a:spcAft>
                <a:spcPts val="0"/>
              </a:spcAft>
              <a:buNone/>
            </a:pPr>
            <a:r>
              <a:rPr lang="en"/>
              <a:t>As a company, you are able to generate a large amount of awareness and recognition based on creating posts, stories, and communicating with current and potential clientele</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reason, our team wants to further the use of Facebook by regularly updating the account in order to grow our follower base and stay relevant:</a:t>
            </a:r>
            <a:endParaRPr/>
          </a:p>
          <a:p>
            <a:pPr marL="0" lvl="0" indent="0" algn="l" rtl="0">
              <a:spcBef>
                <a:spcPts val="0"/>
              </a:spcBef>
              <a:spcAft>
                <a:spcPts val="0"/>
              </a:spcAft>
              <a:buNone/>
            </a:pPr>
            <a:endParaRPr/>
          </a:p>
          <a:p>
            <a:pPr marL="0" lvl="0" indent="0" algn="l" rtl="0">
              <a:spcBef>
                <a:spcPts val="0"/>
              </a:spcBef>
              <a:spcAft>
                <a:spcPts val="0"/>
              </a:spcAft>
              <a:buNone/>
            </a:pPr>
            <a:r>
              <a:rPr lang="en"/>
              <a:t>We can create advertisements that promote agents, listings, and any additional information such as new blogs!</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903916e60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903916e60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d08c3ef006_18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d08c3ef006_18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Similar to Facebook, Instagram is a great tool to reach a specific demographic and connect to numerous amounts of people!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Specifically with Instagram, there is the opportunity of creative freedom to help build the engagement of followers and even obtain quick and easy data.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According to Forbes “80% of Instagrammers follow at least one business profile”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Considering this percentage, the more individuals following the more reach to clients can be obtained as well as the opportunity to create strong word of mouth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08c3ef006_1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08c3ef006_1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current pandemic, the usage of smartphones alone has increased by 25% to a totalled average of approximately 7 hours per day according to the Washington post. </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reason, to further our implementation of strengthening Keller Williams online presence, our team wants to incorporate and continue to promote the use of online workshops and webinars that consist of educational topics or even virtual tours.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not only further the success of agents but also helps create a customer centric experience making the customer feel more comfortable with the company and specifically agent</a:t>
            </a:r>
            <a:endParaRPr/>
          </a:p>
          <a:p>
            <a:pPr marL="0" lvl="0" indent="0" algn="l" rtl="0">
              <a:spcBef>
                <a:spcPts val="0"/>
              </a:spcBef>
              <a:spcAft>
                <a:spcPts val="0"/>
              </a:spcAft>
              <a:buNone/>
            </a:pPr>
            <a:endParaRPr/>
          </a:p>
          <a:p>
            <a:pPr marL="0" lvl="0" indent="0" algn="l" rtl="0">
              <a:spcBef>
                <a:spcPts val="0"/>
              </a:spcBef>
              <a:spcAft>
                <a:spcPts val="0"/>
              </a:spcAft>
              <a:buNone/>
            </a:pPr>
            <a:r>
              <a:rPr lang="en"/>
              <a:t>When hosting such events, attendees will be required to provide their email in order to take part which will give Keller Williams an added benefit of being able to remain connected with these individuals and use their emails for further promotions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cd50a779f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d50a779f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916452"/>
              </a:buClr>
              <a:buSzPts val="1100"/>
              <a:buFont typeface="Arial"/>
              <a:buNone/>
            </a:pPr>
            <a:r>
              <a:rPr lang="en" b="1">
                <a:solidFill>
                  <a:srgbClr val="980000"/>
                </a:solidFill>
                <a:highlight>
                  <a:schemeClr val="lt1"/>
                </a:highlight>
              </a:rPr>
              <a:t>SOPHIE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d2c92a29f3_8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d2c92a29f3_8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COCO</a:t>
            </a:r>
            <a:endParaRPr sz="1200">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know that Keller Williams does have its own CRM system, Command, to manages leads and build relationships with clients. However, Command is more than just a CRM system, it allows agents to design and run advertisements on various social media platforms.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All the marketing plans we mentioned above can be designed, run, and manage in one single application – Command. As teamwork has become more critical than ever to display resilience and creativity in response to the global pandemic, economic uncertainty, and rising technology costs, Keller Williams agents need to work as teams and use Command as a powerful marketing tool, rather than striving as independent individuals.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d08c3ef006_17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d08c3ef006_1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218181"/>
              </a:lnSpc>
              <a:spcBef>
                <a:spcPts val="0"/>
              </a:spcBef>
              <a:spcAft>
                <a:spcPts val="0"/>
              </a:spcAft>
              <a:buClr>
                <a:srgbClr val="FF0000"/>
              </a:buClr>
              <a:buSzPts val="1200"/>
              <a:buFont typeface="Times New Roman"/>
              <a:buChar char="-"/>
            </a:pPr>
            <a:endParaRPr sz="1200">
              <a:solidFill>
                <a:srgbClr val="FF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d2968860b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d2968860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SABRINA</a:t>
            </a:r>
            <a:endParaRPr sz="12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So we’ve explained our team’s suggested objectives, why we choose them, and even how they’ll be implemented.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Though, in order to ensure the plan remains successful once implemented, we have set specific indicators that can help determine if the plan is on track.</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The numbers shown are based on our team’s minimum expectation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For example, within a 2 year span we expect there to be an additional 200 agents within the Keller Williams Neighbourhood Realty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This is based on our expected home buyer growth as well as the generated brand awareness created from our marketing plan.</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d2c92a28b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d2c92a28b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SOPHIE</a:t>
            </a:r>
            <a:endParaRPr sz="12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We expected each new agent should have an average of 3 clients in a year, and an experienced agent is expected to reach 12 clients per year. Therefore, as Keller Williams currently has 80 agents, the company should increase 60 agents per year, reaching the goal, 200 agents.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When looking at the commission structure of Keller Williams, it is on a 64/30/6% split. 64% of the commission goes to the agent, 30% goes to the market center, and 6% goes to KWRI.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The average price among all the housing types in 2021 is $665,000 and expected to grow 2.5%, which is $679,000 in 2022. Keller Williams’ commission rates is 5%. Within 5% commissions, 2.5% goes to the buying agents, and 2.5% goes to the selling agents. Therefore, with the average $656,000 housing price, each commission will be $16,625. </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d08c3ef006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d08c3ef006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903916e606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903916e60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COCO</a:t>
            </a:r>
            <a:endParaRPr sz="1200">
              <a:solidFill>
                <a:srgbClr val="FF0000"/>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execution gantt chart is broken down into 4 distinct quarters with the 12 months campaign from May 2021 to May 2022. Budget and timeframe of important activities, including website features optimization, Google AdWords campaigns, Web banner advertisement, content marketing, FB and Ins ads, and public relation are shown in the chart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Due to the fact that Google AdWords campaign is our biggest focus as 97% of all home buyers search info using online website, its budget accounts for half of the 40k marketing budget and it will run throughout the 12-month period. Website features optimization will also run for 12 months, but most activities, including listing search function, updating blogs, testimonial, are focused on the first quarter. FB and Ins ads campaigns will run bimonthly to promote bimonthly online events, while web banner advertisements will be rolled out in the fourth quarter of 2021 till the end of the first quarter of 2022, when the most number of homes are sold. Lastly, in content marketing, Keller Williams will keep updating weekly blogs and visual content during the 12-months duration.</a:t>
            </a:r>
            <a:endParaRPr sz="1200">
              <a:solidFill>
                <a:schemeClr val="dk1"/>
              </a:solidFill>
            </a:endParaRPr>
          </a:p>
          <a:p>
            <a:pPr marL="0" lvl="0" indent="0" algn="l" rtl="0">
              <a:lnSpc>
                <a:spcPct val="218181"/>
              </a:lnSpc>
              <a:spcBef>
                <a:spcPts val="0"/>
              </a:spcBef>
              <a:spcAft>
                <a:spcPts val="0"/>
              </a:spcAft>
              <a:buNone/>
            </a:pP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7715f35a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7715f35a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JORDYN</a:t>
            </a:r>
            <a:endParaRPr sz="1200">
              <a:solidFill>
                <a:srgbClr val="FF0000"/>
              </a:solidFill>
              <a:latin typeface="Times New Roman"/>
              <a:ea typeface="Times New Roman"/>
              <a:cs typeface="Times New Roman"/>
              <a:sym typeface="Times New Roman"/>
            </a:endParaRPr>
          </a:p>
          <a:p>
            <a:pPr marL="0" lvl="0" indent="0" algn="l" rtl="0">
              <a:lnSpc>
                <a:spcPct val="163636"/>
              </a:lnSpc>
              <a:spcBef>
                <a:spcPts val="1200"/>
              </a:spcBef>
              <a:spcAft>
                <a:spcPts val="0"/>
              </a:spcAft>
              <a:buClr>
                <a:schemeClr val="dk1"/>
              </a:buClr>
              <a:buSzPts val="1100"/>
              <a:buFont typeface="Arial"/>
              <a:buNone/>
            </a:pPr>
            <a:endParaRPr sz="800">
              <a:solidFill>
                <a:schemeClr val="accent3"/>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a:solidFill>
                  <a:srgbClr val="FF0000"/>
                </a:solidFill>
              </a:rPr>
              <a:t>At the end discussion: How to attract agents - financial incentives - tangible/intangible - more than other competitors  - suggestion the wolfs to think about this</a:t>
            </a: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
                <a:solidFill>
                  <a:srgbClr val="FF0000"/>
                </a:solidFill>
              </a:rPr>
              <a:t>Personal reputation, WOM, relationship with clients </a:t>
            </a:r>
            <a:endParaRPr>
              <a:solidFill>
                <a:srgbClr val="FF0000"/>
              </a:solidFill>
            </a:endParaRPr>
          </a:p>
          <a:p>
            <a:pPr marL="0" lvl="0" indent="0" algn="l" rtl="0">
              <a:lnSpc>
                <a:spcPct val="163636"/>
              </a:lnSpc>
              <a:spcBef>
                <a:spcPts val="1200"/>
              </a:spcBef>
              <a:spcAft>
                <a:spcPts val="0"/>
              </a:spcAft>
              <a:buClr>
                <a:schemeClr val="dk1"/>
              </a:buClr>
              <a:buSzPts val="1100"/>
              <a:buFont typeface="Arial"/>
              <a:buNone/>
            </a:pPr>
            <a:endParaRPr sz="800">
              <a:solidFill>
                <a:schemeClr val="accent3"/>
              </a:solidFill>
              <a:latin typeface="Calibri"/>
              <a:ea typeface="Calibri"/>
              <a:cs typeface="Calibri"/>
              <a:sym typeface="Calibri"/>
            </a:endParaRPr>
          </a:p>
          <a:p>
            <a:pPr marL="0" lvl="0" indent="0" algn="l" rtl="0">
              <a:lnSpc>
                <a:spcPct val="163636"/>
              </a:lnSpc>
              <a:spcBef>
                <a:spcPts val="1200"/>
              </a:spcBef>
              <a:spcAft>
                <a:spcPts val="0"/>
              </a:spcAft>
              <a:buClr>
                <a:schemeClr val="dk1"/>
              </a:buClr>
              <a:buSzPts val="1100"/>
              <a:buFont typeface="Arial"/>
              <a:buNone/>
            </a:pPr>
            <a:r>
              <a:rPr lang="en" sz="800">
                <a:solidFill>
                  <a:schemeClr val="dk1"/>
                </a:solidFill>
                <a:latin typeface="Calibri"/>
                <a:ea typeface="Calibri"/>
                <a:cs typeface="Calibri"/>
                <a:sym typeface="Calibri"/>
              </a:rPr>
              <a:t>To summarize, Keller Williams is a real estate brokerage well situated to grow their business. Seven Wonder Consulting agency has created a strategic marketing plan to help Keller Williams expand their operation and stay competitive. By growing their agent roster from 80 to 200, Keller Williams will increase profit to ensure their future success. Future success will also be determined by how well these agents' talents are leveraged, this can be achieved by the incorporation of the KW Wallet program. The goal will also be supported by an IMC that focuses on recruitment and building the Keller Williams brand. Major activities that need to be completed are a google ads campaign, updated web content to increase SEO, and new banner ads to target homebuyers and new agents. </a:t>
            </a:r>
            <a:endParaRPr sz="800">
              <a:solidFill>
                <a:schemeClr val="dk1"/>
              </a:solidFill>
              <a:latin typeface="Calibri"/>
              <a:ea typeface="Calibri"/>
              <a:cs typeface="Calibri"/>
              <a:sym typeface="Calibri"/>
            </a:endParaRPr>
          </a:p>
          <a:p>
            <a:pPr marL="0" lvl="0" indent="0" algn="l" rtl="0">
              <a:lnSpc>
                <a:spcPct val="163636"/>
              </a:lnSpc>
              <a:spcBef>
                <a:spcPts val="1200"/>
              </a:spcBef>
              <a:spcAft>
                <a:spcPts val="0"/>
              </a:spcAft>
              <a:buClr>
                <a:schemeClr val="dk1"/>
              </a:buClr>
              <a:buSzPts val="1100"/>
              <a:buFont typeface="Arial"/>
              <a:buNone/>
            </a:pPr>
            <a:r>
              <a:rPr lang="en" sz="800">
                <a:solidFill>
                  <a:schemeClr val="dk1"/>
                </a:solidFill>
                <a:latin typeface="Calibri"/>
                <a:ea typeface="Calibri"/>
                <a:cs typeface="Calibri"/>
                <a:sym typeface="Calibri"/>
              </a:rPr>
              <a:t>The Canadian housing market is an incredibly dynamic environment and long term success is never guaranteed. By successfully incorporating a strengthened digital IMC into Keller Williams marketing efforts Seventh Wonder projects that in two years Keller Williams will meet  its profit objectives of earning $5000 per home sold and total profit growth of $11.5 million</a:t>
            </a:r>
            <a:endParaRPr sz="800">
              <a:solidFill>
                <a:schemeClr val="dk1"/>
              </a:solidFill>
              <a:latin typeface="Calibri"/>
              <a:ea typeface="Calibri"/>
              <a:cs typeface="Calibri"/>
              <a:sym typeface="Calibri"/>
            </a:endParaRPr>
          </a:p>
          <a:p>
            <a:pPr marL="0" lvl="0" indent="0" algn="l" rtl="0">
              <a:lnSpc>
                <a:spcPct val="218181"/>
              </a:lnSpc>
              <a:spcBef>
                <a:spcPts val="1200"/>
              </a:spcBef>
              <a:spcAft>
                <a:spcPts val="0"/>
              </a:spcAft>
              <a:buClr>
                <a:schemeClr val="dk1"/>
              </a:buClr>
              <a:buSzPts val="1100"/>
              <a:buFont typeface="Arial"/>
              <a:buNone/>
            </a:pPr>
            <a:r>
              <a:rPr lang="en" sz="1200">
                <a:solidFill>
                  <a:srgbClr val="FF0000"/>
                </a:solidFill>
                <a:latin typeface="Times New Roman"/>
                <a:ea typeface="Times New Roman"/>
                <a:cs typeface="Times New Roman"/>
                <a:sym typeface="Times New Roman"/>
              </a:rPr>
              <a:t>Emily Notes:</a:t>
            </a:r>
            <a:endParaRPr sz="1200">
              <a:solidFill>
                <a:srgbClr val="FF0000"/>
              </a:solidFill>
              <a:latin typeface="Times New Roman"/>
              <a:ea typeface="Times New Roman"/>
              <a:cs typeface="Times New Roman"/>
              <a:sym typeface="Times New Roman"/>
            </a:endParaRPr>
          </a:p>
          <a:p>
            <a:pPr marL="457200" lvl="0" indent="0" algn="l" rtl="0">
              <a:lnSpc>
                <a:spcPct val="218181"/>
              </a:lnSpc>
              <a:spcBef>
                <a:spcPts val="0"/>
              </a:spcBef>
              <a:spcAft>
                <a:spcPts val="0"/>
              </a:spcAft>
              <a:buNone/>
            </a:pPr>
            <a:r>
              <a:rPr lang="en" sz="1200">
                <a:solidFill>
                  <a:srgbClr val="FF0000"/>
                </a:solidFill>
                <a:latin typeface="Times New Roman"/>
                <a:ea typeface="Times New Roman"/>
                <a:cs typeface="Times New Roman"/>
                <a:sym typeface="Times New Roman"/>
              </a:rPr>
              <a:t>Go back to the objectives on page 11, this answers the questions. </a:t>
            </a:r>
            <a:endParaRPr sz="1200">
              <a:solidFill>
                <a:srgbClr val="FF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cc819d3a47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cc819d3a47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d08c3ef006_9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d08c3ef006_9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1abd52bd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Missing the hook if we want to add it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03916e606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08c3ef006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d08c3ef00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916452"/>
              </a:buClr>
              <a:buSzPts val="1100"/>
              <a:buFont typeface="Arial"/>
              <a:buNone/>
            </a:pPr>
            <a:r>
              <a:rPr lang="en" b="1">
                <a:solidFill>
                  <a:srgbClr val="980000"/>
                </a:solidFill>
                <a:highlight>
                  <a:schemeClr val="lt1"/>
                </a:highlight>
              </a:rPr>
              <a:t>JORDYN</a:t>
            </a:r>
            <a:endParaRPr sz="1200">
              <a:solidFill>
                <a:schemeClr val="dk1"/>
              </a:solidFill>
              <a:latin typeface="Times New Roman"/>
              <a:ea typeface="Times New Roman"/>
              <a:cs typeface="Times New Roman"/>
              <a:sym typeface="Times New Roman"/>
            </a:endParaRPr>
          </a:p>
          <a:p>
            <a:pPr marL="0" lvl="0" indent="457200" algn="l" rtl="0">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Keller Williams Neighbourhood Realty is a real estate office located in the Junction of West End Toronto. In 2020, Keller Williams brought in a revenue of $7 million dollars and saw roughly $1 million in profit. Keller Williams is currently under new management, by Dylan Suitor. By the end of 2021, they want to retain a growth of 159 agents, a gross of 107, and selling a minimum of $22.2 million. The ultimate goal is turning this small real estate office into one of the most popular real estate offices located in the West End of Toronto. </a:t>
            </a:r>
            <a:endParaRPr sz="1200">
              <a:solidFill>
                <a:schemeClr val="dk1"/>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 sz="1200">
                <a:solidFill>
                  <a:srgbClr val="FF0000"/>
                </a:solidFill>
                <a:latin typeface="Times New Roman"/>
                <a:ea typeface="Times New Roman"/>
                <a:cs typeface="Times New Roman"/>
                <a:sym typeface="Times New Roman"/>
              </a:rPr>
              <a:t>Emily Notes:</a:t>
            </a:r>
            <a:endParaRPr sz="1200">
              <a:solidFill>
                <a:srgbClr val="FF0000"/>
              </a:solidFill>
              <a:latin typeface="Times New Roman"/>
              <a:ea typeface="Times New Roman"/>
              <a:cs typeface="Times New Roman"/>
              <a:sym typeface="Times New Roman"/>
            </a:endParaRPr>
          </a:p>
          <a:p>
            <a:pPr marL="457200" lvl="0" indent="-304800" algn="l" rtl="0">
              <a:lnSpc>
                <a:spcPct val="218181"/>
              </a:lnSpc>
              <a:spcBef>
                <a:spcPts val="0"/>
              </a:spcBef>
              <a:spcAft>
                <a:spcPts val="0"/>
              </a:spcAft>
              <a:buClr>
                <a:srgbClr val="FF0000"/>
              </a:buClr>
              <a:buSzPts val="1200"/>
              <a:buFont typeface="Times New Roman"/>
              <a:buChar char="-"/>
            </a:pPr>
            <a:r>
              <a:rPr lang="en" sz="1200">
                <a:solidFill>
                  <a:srgbClr val="FF0000"/>
                </a:solidFill>
                <a:latin typeface="Times New Roman"/>
                <a:ea typeface="Times New Roman"/>
                <a:cs typeface="Times New Roman"/>
                <a:sym typeface="Times New Roman"/>
              </a:rPr>
              <a:t>It should be more inspirational - selling them - not the facts - what is amazing about them - high growth? - try to win them over - Make the client feel good - make them believe we understand who they are - What do they think is amazing about themselves - Boosting their ego. </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None/>
            </a:pPr>
            <a:r>
              <a:rPr lang="en" sz="1200">
                <a:solidFill>
                  <a:srgbClr val="FF0000"/>
                </a:solidFill>
                <a:latin typeface="Times New Roman"/>
                <a:ea typeface="Times New Roman"/>
                <a:cs typeface="Times New Roman"/>
                <a:sym typeface="Times New Roman"/>
              </a:rPr>
              <a:t>Na: focus on what makes them different and great </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None/>
            </a:pPr>
            <a:r>
              <a:rPr lang="en" sz="1200">
                <a:solidFill>
                  <a:srgbClr val="FF0000"/>
                </a:solidFill>
                <a:latin typeface="Times New Roman"/>
                <a:ea typeface="Times New Roman"/>
                <a:cs typeface="Times New Roman"/>
                <a:sym typeface="Times New Roman"/>
              </a:rPr>
              <a:t>Yvonne Notes:</a:t>
            </a:r>
            <a:endParaRPr sz="1200">
              <a:solidFill>
                <a:srgbClr val="FF0000"/>
              </a:solidFill>
              <a:latin typeface="Times New Roman"/>
              <a:ea typeface="Times New Roman"/>
              <a:cs typeface="Times New Roman"/>
              <a:sym typeface="Times New Roman"/>
            </a:endParaRPr>
          </a:p>
          <a:p>
            <a:pPr marL="457200" lvl="0" indent="-304800" algn="l" rtl="0">
              <a:lnSpc>
                <a:spcPct val="218181"/>
              </a:lnSpc>
              <a:spcBef>
                <a:spcPts val="0"/>
              </a:spcBef>
              <a:spcAft>
                <a:spcPts val="0"/>
              </a:spcAft>
              <a:buClr>
                <a:srgbClr val="FF0000"/>
              </a:buClr>
              <a:buSzPts val="1200"/>
              <a:buFont typeface="Times New Roman"/>
              <a:buChar char="-"/>
            </a:pPr>
            <a:r>
              <a:rPr lang="en" sz="1200">
                <a:solidFill>
                  <a:srgbClr val="FF0000"/>
                </a:solidFill>
                <a:latin typeface="Times New Roman"/>
                <a:ea typeface="Times New Roman"/>
                <a:cs typeface="Times New Roman"/>
                <a:sym typeface="Times New Roman"/>
              </a:rPr>
              <a:t>Boost about Dylan Suitor - during a pandemic he bought an agency</a:t>
            </a:r>
            <a:endParaRPr sz="1200">
              <a:solidFill>
                <a:srgbClr val="FF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d026c6e14f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d026c6e14f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980000"/>
                </a:solidFill>
                <a:highlight>
                  <a:schemeClr val="lt1"/>
                </a:highlight>
              </a:rPr>
              <a:t>HAILEY</a:t>
            </a:r>
            <a:endParaRPr b="1">
              <a:solidFill>
                <a:srgbClr val="980000"/>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a:solidFill>
                <a:srgbClr val="916452"/>
              </a:solidFill>
              <a:highlight>
                <a:srgbClr val="F4CCCC"/>
              </a:highlight>
            </a:endParaRPr>
          </a:p>
          <a:p>
            <a:pPr marL="0" lvl="0" indent="0" algn="l" rtl="0">
              <a:lnSpc>
                <a:spcPct val="115000"/>
              </a:lnSpc>
              <a:spcBef>
                <a:spcPts val="0"/>
              </a:spcBef>
              <a:spcAft>
                <a:spcPts val="0"/>
              </a:spcAft>
              <a:buClr>
                <a:schemeClr val="dk1"/>
              </a:buClr>
              <a:buSzPts val="1100"/>
              <a:buFont typeface="Arial"/>
              <a:buNone/>
            </a:pPr>
            <a:r>
              <a:rPr lang="en">
                <a:solidFill>
                  <a:srgbClr val="916452"/>
                </a:solidFill>
                <a:highlight>
                  <a:srgbClr val="F4CCCC"/>
                </a:highlight>
              </a:rPr>
              <a:t>Thank you jordyn for that amazing introduction about Keller Williams next we will be moving on the internal analysis which is mainly the issues we have determine through research and conversations with our contact paige. </a:t>
            </a:r>
            <a:endParaRPr>
              <a:solidFill>
                <a:srgbClr val="916452"/>
              </a:solidFill>
              <a:highlight>
                <a:srgbClr val="D9EAD3"/>
              </a:highlight>
            </a:endParaRPr>
          </a:p>
          <a:p>
            <a:pPr marL="0" lvl="0" indent="0" algn="l" rtl="0">
              <a:lnSpc>
                <a:spcPct val="115000"/>
              </a:lnSpc>
              <a:spcBef>
                <a:spcPts val="0"/>
              </a:spcBef>
              <a:spcAft>
                <a:spcPts val="0"/>
              </a:spcAft>
              <a:buClr>
                <a:schemeClr val="dk1"/>
              </a:buClr>
              <a:buSzPts val="1100"/>
              <a:buFont typeface="Arial"/>
              <a:buNone/>
            </a:pPr>
            <a:r>
              <a:rPr lang="en">
                <a:solidFill>
                  <a:srgbClr val="916452"/>
                </a:solidFill>
                <a:highlight>
                  <a:srgbClr val="C9DAF8"/>
                </a:highlight>
              </a:rPr>
              <a:t>A issue Keller Williams does encounter is a lack of marketing strategy . This evident through the amount of social media follower have compared to their competition and their own agents. Keller Williams gives its agents their own power of doing their own marketing but this does not create a unified marketing strategy. The brokerage itself does not have advertisements. it main focus is to supports the agents but that's a problem when accruing talent, and customers. </a:t>
            </a:r>
            <a:r>
              <a:rPr lang="en">
                <a:solidFill>
                  <a:srgbClr val="916452"/>
                </a:solidFill>
                <a:highlight>
                  <a:srgbClr val="D9EAD3"/>
                </a:highlight>
              </a:rPr>
              <a:t> Keller Williams is growing at a fast pace and they must meet the demand of properties. No matter what is happening in the world like COVID_19 customer will continues to buy and sell homes. </a:t>
            </a:r>
            <a:r>
              <a:rPr lang="en" b="1" i="1">
                <a:solidFill>
                  <a:srgbClr val="FF0000"/>
                </a:solidFill>
              </a:rPr>
              <a:t>Keller williams needs their own marketing strategy in order to help their own agents grow and attract new clients. </a:t>
            </a:r>
            <a:endParaRPr b="1" i="1">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
                <a:solidFill>
                  <a:srgbClr val="916452"/>
                </a:solidFill>
              </a:rPr>
              <a:t>Addd social </a:t>
            </a:r>
            <a:endParaRPr>
              <a:solidFill>
                <a:srgbClr val="916452"/>
              </a:solidFill>
            </a:endParaRPr>
          </a:p>
          <a:p>
            <a:pPr marL="0" lvl="0" indent="0" algn="l" rtl="0">
              <a:lnSpc>
                <a:spcPct val="115000"/>
              </a:lnSpc>
              <a:spcBef>
                <a:spcPts val="0"/>
              </a:spcBef>
              <a:spcAft>
                <a:spcPts val="0"/>
              </a:spcAft>
              <a:buClr>
                <a:schemeClr val="dk1"/>
              </a:buClr>
              <a:buSzPts val="1100"/>
              <a:buFont typeface="Arial"/>
              <a:buNone/>
            </a:pPr>
            <a:r>
              <a:rPr lang="en">
                <a:solidFill>
                  <a:srgbClr val="916452"/>
                </a:solidFill>
              </a:rPr>
              <a:t>P7 internal- however it has challenges: need more agents, </a:t>
            </a:r>
            <a:r>
              <a:rPr lang="en" b="1" i="1">
                <a:solidFill>
                  <a:srgbClr val="916452"/>
                </a:solidFill>
              </a:rPr>
              <a:t>lack of marketing strategy</a:t>
            </a:r>
            <a:r>
              <a:rPr lang="en">
                <a:solidFill>
                  <a:srgbClr val="916452"/>
                </a:solidFill>
              </a:rPr>
              <a:t> - </a:t>
            </a:r>
            <a:r>
              <a:rPr lang="en">
                <a:solidFill>
                  <a:srgbClr val="FF0000"/>
                </a:solidFill>
              </a:rPr>
              <a:t>spend more time on </a:t>
            </a:r>
            <a:r>
              <a:rPr lang="en" b="1" i="1">
                <a:solidFill>
                  <a:srgbClr val="FF0000"/>
                </a:solidFill>
              </a:rPr>
              <a:t>lack of marketing strategy, why? How we came up with this </a:t>
            </a:r>
            <a:endParaRPr b="1" i="1">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 b="1" i="1">
                <a:solidFill>
                  <a:srgbClr val="FF0000"/>
                </a:solidFill>
              </a:rPr>
              <a:t>Lack of marketing strategy- unified marketing is non-existent, followers on social media, individual agents social media </a:t>
            </a:r>
            <a:endParaRPr b="1" i="1">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 b="1" i="1">
                <a:solidFill>
                  <a:srgbClr val="FF0000"/>
                </a:solidFill>
              </a:rPr>
              <a:t>Keller williams needs their own marketing strategy in order to help their own agents grow</a:t>
            </a:r>
            <a:endParaRPr b="1" i="1">
              <a:solidFill>
                <a:srgbClr val="FF0000"/>
              </a:solidFill>
            </a:endParaRPr>
          </a:p>
          <a:p>
            <a:pPr marL="0" lvl="0" indent="0" algn="l" rtl="0">
              <a:lnSpc>
                <a:spcPct val="218181"/>
              </a:lnSpc>
              <a:spcBef>
                <a:spcPts val="0"/>
              </a:spcBef>
              <a:spcAft>
                <a:spcPts val="0"/>
              </a:spcAft>
              <a:buClr>
                <a:srgbClr val="916452"/>
              </a:buClr>
              <a:buSzPts val="1100"/>
              <a:buFont typeface="Arial"/>
              <a:buNone/>
            </a:pPr>
            <a:r>
              <a:rPr lang="en" sz="1200">
                <a:solidFill>
                  <a:srgbClr val="FF0000"/>
                </a:solidFill>
                <a:latin typeface="Times New Roman"/>
                <a:ea typeface="Times New Roman"/>
                <a:cs typeface="Times New Roman"/>
                <a:sym typeface="Times New Roman"/>
              </a:rPr>
              <a:t>Agents will only be as successful as KW is </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rgbClr val="916452"/>
              </a:buClr>
              <a:buSzPts val="1100"/>
              <a:buFont typeface="Arial"/>
              <a:buNone/>
            </a:pP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rgbClr val="916452"/>
              </a:buClr>
              <a:buSzPts val="1100"/>
              <a:buFont typeface="Arial"/>
              <a:buNone/>
            </a:pPr>
            <a:r>
              <a:rPr lang="en" sz="1200">
                <a:solidFill>
                  <a:srgbClr val="FF0000"/>
                </a:solidFill>
                <a:latin typeface="Times New Roman"/>
                <a:ea typeface="Times New Roman"/>
                <a:cs typeface="Times New Roman"/>
                <a:sym typeface="Times New Roman"/>
              </a:rPr>
              <a:t>Emily Notes:</a:t>
            </a:r>
            <a:endParaRPr sz="1200">
              <a:solidFill>
                <a:srgbClr val="FF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FF0000"/>
              </a:buClr>
              <a:buSzPts val="1100"/>
              <a:buChar char="-"/>
            </a:pPr>
            <a:r>
              <a:rPr lang="en" b="1" u="sng">
                <a:solidFill>
                  <a:srgbClr val="FF0000"/>
                </a:solidFill>
              </a:rPr>
              <a:t>Spelling error</a:t>
            </a:r>
            <a:endParaRPr b="1" u="sng">
              <a:solidFill>
                <a:srgbClr val="FF0000"/>
              </a:solidFill>
            </a:endParaRPr>
          </a:p>
          <a:p>
            <a:pPr marL="457200" lvl="0" indent="-298450" algn="l" rtl="0">
              <a:lnSpc>
                <a:spcPct val="115000"/>
              </a:lnSpc>
              <a:spcBef>
                <a:spcPts val="0"/>
              </a:spcBef>
              <a:spcAft>
                <a:spcPts val="0"/>
              </a:spcAft>
              <a:buClr>
                <a:srgbClr val="FF0000"/>
              </a:buClr>
              <a:buSzPts val="1100"/>
              <a:buChar char="-"/>
            </a:pPr>
            <a:r>
              <a:rPr lang="en" b="1" u="sng">
                <a:solidFill>
                  <a:srgbClr val="FF0000"/>
                </a:solidFill>
              </a:rPr>
              <a:t>Talk about their challenges </a:t>
            </a:r>
            <a:endParaRPr b="1" u="sng">
              <a:solidFill>
                <a:srgbClr val="FF0000"/>
              </a:solidFill>
            </a:endParaRPr>
          </a:p>
          <a:p>
            <a:pPr marL="457200" lvl="0" indent="-298450" algn="l" rtl="0">
              <a:lnSpc>
                <a:spcPct val="115000"/>
              </a:lnSpc>
              <a:spcBef>
                <a:spcPts val="0"/>
              </a:spcBef>
              <a:spcAft>
                <a:spcPts val="0"/>
              </a:spcAft>
              <a:buClr>
                <a:srgbClr val="FF0000"/>
              </a:buClr>
              <a:buSzPts val="1100"/>
              <a:buChar char="-"/>
            </a:pPr>
            <a:r>
              <a:rPr lang="en" b="1" u="sng">
                <a:solidFill>
                  <a:srgbClr val="FF0000"/>
                </a:solidFill>
              </a:rPr>
              <a:t>Make more clear </a:t>
            </a:r>
            <a:endParaRPr b="1" u="sng">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en" b="1" u="sng">
                <a:solidFill>
                  <a:srgbClr val="FF0000"/>
                </a:solidFill>
              </a:rPr>
              <a:t>Na </a:t>
            </a:r>
            <a:endParaRPr b="1" u="sng">
              <a:solidFill>
                <a:srgbClr val="FF0000"/>
              </a:solidFill>
            </a:endParaRPr>
          </a:p>
          <a:p>
            <a:pPr marL="457200" lvl="0" indent="-298450" algn="l" rtl="0">
              <a:lnSpc>
                <a:spcPct val="115000"/>
              </a:lnSpc>
              <a:spcBef>
                <a:spcPts val="0"/>
              </a:spcBef>
              <a:spcAft>
                <a:spcPts val="0"/>
              </a:spcAft>
              <a:buClr>
                <a:srgbClr val="FF0000"/>
              </a:buClr>
              <a:buSzPts val="1100"/>
              <a:buChar char="-"/>
            </a:pPr>
            <a:r>
              <a:rPr lang="en" b="1" u="sng">
                <a:solidFill>
                  <a:srgbClr val="FF0000"/>
                </a:solidFill>
              </a:rPr>
              <a:t>Lack of marketing strategy </a:t>
            </a:r>
            <a:endParaRPr b="1" u="sng">
              <a:solidFill>
                <a:srgbClr val="FF0000"/>
              </a:solidFill>
            </a:endParaRPr>
          </a:p>
          <a:p>
            <a:pPr marL="457200" lvl="0" indent="-298450" algn="l" rtl="0">
              <a:lnSpc>
                <a:spcPct val="115000"/>
              </a:lnSpc>
              <a:spcBef>
                <a:spcPts val="0"/>
              </a:spcBef>
              <a:spcAft>
                <a:spcPts val="0"/>
              </a:spcAft>
              <a:buClr>
                <a:srgbClr val="FF0000"/>
              </a:buClr>
              <a:buSzPts val="1100"/>
              <a:buChar char="-"/>
            </a:pPr>
            <a:r>
              <a:rPr lang="en" b="1" u="sng">
                <a:solidFill>
                  <a:srgbClr val="FF0000"/>
                </a:solidFill>
              </a:rPr>
              <a:t>Why do we think this? (Paige interview, as well as comparing presence to competitors, what type of marketing strategy) </a:t>
            </a:r>
            <a:endParaRPr b="1" u="sng">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026c6e14f_1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d026c6e14f_1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916452"/>
              </a:buClr>
              <a:buSzPts val="1100"/>
              <a:buFont typeface="Arial"/>
              <a:buNone/>
            </a:pPr>
            <a:r>
              <a:rPr lang="en" b="1">
                <a:solidFill>
                  <a:srgbClr val="980000"/>
                </a:solidFill>
                <a:highlight>
                  <a:schemeClr val="lt1"/>
                </a:highlight>
              </a:rPr>
              <a:t>ALICE</a:t>
            </a:r>
            <a:endParaRPr sz="1200">
              <a:solidFill>
                <a:srgbClr val="FF0000"/>
              </a:solidFill>
              <a:latin typeface="Times New Roman"/>
              <a:ea typeface="Times New Roman"/>
              <a:cs typeface="Times New Roman"/>
              <a:sym typeface="Times New Roman"/>
            </a:endParaRPr>
          </a:p>
          <a:p>
            <a:pPr marL="0" lvl="0" indent="0" algn="l" rtl="0">
              <a:lnSpc>
                <a:spcPct val="218181"/>
              </a:lnSpc>
              <a:spcBef>
                <a:spcPts val="0"/>
              </a:spcBef>
              <a:spcAft>
                <a:spcPts val="0"/>
              </a:spcAft>
              <a:buClr>
                <a:schemeClr val="dk1"/>
              </a:buClr>
              <a:buSzPts val="1100"/>
              <a:buFont typeface="Arial"/>
              <a:buNone/>
            </a:pPr>
            <a:r>
              <a:rPr lang="en" sz="1200">
                <a:solidFill>
                  <a:srgbClr val="FF0000"/>
                </a:solidFill>
                <a:latin typeface="Times New Roman"/>
                <a:ea typeface="Times New Roman"/>
                <a:cs typeface="Times New Roman"/>
                <a:sym typeface="Times New Roman"/>
              </a:rPr>
              <a:t>Emily Notes:</a:t>
            </a:r>
            <a:endParaRPr sz="1200">
              <a:solidFill>
                <a:srgbClr val="FF0000"/>
              </a:solidFill>
              <a:latin typeface="Times New Roman"/>
              <a:ea typeface="Times New Roman"/>
              <a:cs typeface="Times New Roman"/>
              <a:sym typeface="Times New Roman"/>
            </a:endParaRPr>
          </a:p>
          <a:p>
            <a:pPr marL="457200" lvl="0" indent="-304800" algn="l" rtl="0">
              <a:lnSpc>
                <a:spcPct val="218181"/>
              </a:lnSpc>
              <a:spcBef>
                <a:spcPts val="0"/>
              </a:spcBef>
              <a:spcAft>
                <a:spcPts val="0"/>
              </a:spcAft>
              <a:buClr>
                <a:srgbClr val="FF0000"/>
              </a:buClr>
              <a:buSzPts val="1200"/>
              <a:buFont typeface="Times New Roman"/>
              <a:buChar char="-"/>
            </a:pPr>
            <a:r>
              <a:rPr lang="en" sz="1200">
                <a:solidFill>
                  <a:srgbClr val="FF0000"/>
                </a:solidFill>
                <a:latin typeface="Times New Roman"/>
                <a:ea typeface="Times New Roman"/>
                <a:cs typeface="Times New Roman"/>
                <a:sym typeface="Times New Roman"/>
              </a:rPr>
              <a:t>Add a SO WHAT - Some clients will pick competitors over KW </a:t>
            </a:r>
            <a:endParaRPr sz="1200">
              <a:solidFill>
                <a:srgbClr val="FF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916452"/>
              </a:buClr>
              <a:buSzPts val="1100"/>
              <a:buChar char="-"/>
            </a:pPr>
            <a:r>
              <a:rPr lang="en">
                <a:solidFill>
                  <a:srgbClr val="916452"/>
                </a:solidFill>
              </a:rPr>
              <a:t>Some customers pick competitors cuz they have best history, #1 top of mind etc.</a:t>
            </a:r>
            <a:endParaRPr>
              <a:solidFill>
                <a:srgbClr val="FF9900"/>
              </a:solidFill>
            </a:endParaRPr>
          </a:p>
          <a:p>
            <a:pPr marL="457200" lvl="0" indent="-304800" algn="l" rtl="0">
              <a:lnSpc>
                <a:spcPct val="218181"/>
              </a:lnSpc>
              <a:spcBef>
                <a:spcPts val="0"/>
              </a:spcBef>
              <a:spcAft>
                <a:spcPts val="0"/>
              </a:spcAft>
              <a:buClr>
                <a:srgbClr val="FF0000"/>
              </a:buClr>
              <a:buSzPts val="1200"/>
              <a:buFont typeface="Times New Roman"/>
              <a:buChar char="-"/>
            </a:pPr>
            <a:r>
              <a:rPr lang="en" sz="1200">
                <a:solidFill>
                  <a:srgbClr val="FF0000"/>
                </a:solidFill>
                <a:latin typeface="Times New Roman"/>
                <a:ea typeface="Times New Roman"/>
                <a:cs typeface="Times New Roman"/>
                <a:sym typeface="Times New Roman"/>
              </a:rPr>
              <a:t>Keller williams fresh new company, has a fresher outlook, new training</a:t>
            </a:r>
            <a:endParaRPr sz="1200">
              <a:solidFill>
                <a:srgbClr val="FF0000"/>
              </a:solidFill>
              <a:latin typeface="Times New Roman"/>
              <a:ea typeface="Times New Roman"/>
              <a:cs typeface="Times New Roman"/>
              <a:sym typeface="Times New Roman"/>
            </a:endParaRPr>
          </a:p>
          <a:p>
            <a:pPr marL="457200" lvl="0" indent="-304800" algn="l" rtl="0">
              <a:lnSpc>
                <a:spcPct val="218181"/>
              </a:lnSpc>
              <a:spcBef>
                <a:spcPts val="0"/>
              </a:spcBef>
              <a:spcAft>
                <a:spcPts val="0"/>
              </a:spcAft>
              <a:buClr>
                <a:srgbClr val="FF0000"/>
              </a:buClr>
              <a:buSzPts val="1200"/>
              <a:buFont typeface="Times New Roman"/>
              <a:buChar char="-"/>
            </a:pPr>
            <a:endParaRPr sz="12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d08c3ef006_1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d08c3ef006_1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70" name="Google Shape;70;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71" name="Google Shape;71;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72" name="Google Shape;72;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3" name="Google Shape;73;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04"/>
        <p:cNvGrpSpPr/>
        <p:nvPr/>
      </p:nvGrpSpPr>
      <p:grpSpPr>
        <a:xfrm>
          <a:off x="0" y="0"/>
          <a:ext cx="0" cy="0"/>
          <a:chOff x="0" y="0"/>
          <a:chExt cx="0" cy="0"/>
        </a:xfrm>
      </p:grpSpPr>
      <p:sp>
        <p:nvSpPr>
          <p:cNvPr id="105" name="Google Shape;105;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06" name="Google Shape;106;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7" name="Google Shape;107;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8" name="Google Shape;108;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109"/>
        <p:cNvGrpSpPr/>
        <p:nvPr/>
      </p:nvGrpSpPr>
      <p:grpSpPr>
        <a:xfrm>
          <a:off x="0" y="0"/>
          <a:ext cx="0" cy="0"/>
          <a:chOff x="0" y="0"/>
          <a:chExt cx="0" cy="0"/>
        </a:xfrm>
      </p:grpSpPr>
      <p:grpSp>
        <p:nvGrpSpPr>
          <p:cNvPr id="110" name="Google Shape;110;p15"/>
          <p:cNvGrpSpPr/>
          <p:nvPr/>
        </p:nvGrpSpPr>
        <p:grpSpPr>
          <a:xfrm>
            <a:off x="-422592" y="2935225"/>
            <a:ext cx="6279736" cy="2795850"/>
            <a:chOff x="-422592" y="2935225"/>
            <a:chExt cx="6279736" cy="2795850"/>
          </a:xfrm>
        </p:grpSpPr>
        <p:sp>
          <p:nvSpPr>
            <p:cNvPr id="111" name="Google Shape;111;p15"/>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12" name="Google Shape;112;p15"/>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13" name="Google Shape;113;p15"/>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4" name="Google Shape;114;p15"/>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5" name="Google Shape;115;p15"/>
          <p:cNvSpPr txBox="1">
            <a:spLocks noGrp="1"/>
          </p:cNvSpPr>
          <p:nvPr>
            <p:ph type="subTitle" idx="2"/>
          </p:nvPr>
        </p:nvSpPr>
        <p:spPr>
          <a:xfrm>
            <a:off x="34762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6" name="Google Shape;116;p15"/>
          <p:cNvSpPr txBox="1">
            <a:spLocks noGrp="1"/>
          </p:cNvSpPr>
          <p:nvPr>
            <p:ph type="subTitle" idx="3"/>
          </p:nvPr>
        </p:nvSpPr>
        <p:spPr>
          <a:xfrm>
            <a:off x="62434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7" name="Google Shape;117;p15"/>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8" name="Google Shape;118;p15"/>
          <p:cNvSpPr txBox="1">
            <a:spLocks noGrp="1"/>
          </p:cNvSpPr>
          <p:nvPr>
            <p:ph type="title" idx="5"/>
          </p:nvPr>
        </p:nvSpPr>
        <p:spPr>
          <a:xfrm>
            <a:off x="34762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9" name="Google Shape;119;p15"/>
          <p:cNvSpPr txBox="1">
            <a:spLocks noGrp="1"/>
          </p:cNvSpPr>
          <p:nvPr>
            <p:ph type="title" idx="6"/>
          </p:nvPr>
        </p:nvSpPr>
        <p:spPr>
          <a:xfrm>
            <a:off x="62434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120" name="Google Shape;120;p15"/>
          <p:cNvGrpSpPr/>
          <p:nvPr/>
        </p:nvGrpSpPr>
        <p:grpSpPr>
          <a:xfrm>
            <a:off x="7230637" y="4394079"/>
            <a:ext cx="1198043" cy="210331"/>
            <a:chOff x="1026623" y="2953314"/>
            <a:chExt cx="5688711" cy="1008300"/>
          </a:xfrm>
        </p:grpSpPr>
        <p:sp>
          <p:nvSpPr>
            <p:cNvPr id="121" name="Google Shape;121;p1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28" name="Google Shape;128;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0" name="Google Shape;130;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1" name="Google Shape;131;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2" name="Google Shape;132;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33" name="Google Shape;133;p16"/>
          <p:cNvGrpSpPr/>
          <p:nvPr/>
        </p:nvGrpSpPr>
        <p:grpSpPr>
          <a:xfrm>
            <a:off x="-422592" y="2935225"/>
            <a:ext cx="6279736" cy="2795850"/>
            <a:chOff x="-422592" y="2935225"/>
            <a:chExt cx="6279736" cy="2795850"/>
          </a:xfrm>
        </p:grpSpPr>
        <p:sp>
          <p:nvSpPr>
            <p:cNvPr id="134" name="Google Shape;134;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35" name="Google Shape;135;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36" name="Google Shape;136;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37" name="Google Shape;137;p16"/>
          <p:cNvGrpSpPr/>
          <p:nvPr/>
        </p:nvGrpSpPr>
        <p:grpSpPr>
          <a:xfrm>
            <a:off x="7230637" y="4394079"/>
            <a:ext cx="1198043" cy="210331"/>
            <a:chOff x="1026623" y="2953314"/>
            <a:chExt cx="5688711" cy="1008300"/>
          </a:xfrm>
        </p:grpSpPr>
        <p:sp>
          <p:nvSpPr>
            <p:cNvPr id="138" name="Google Shape;138;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4" name="Google Shape;144;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5" name="Google Shape;145;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858451"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48" name="Google Shape;148;p17"/>
          <p:cNvSpPr txBox="1">
            <a:spLocks noGrp="1"/>
          </p:cNvSpPr>
          <p:nvPr>
            <p:ph type="subTitle" idx="1"/>
          </p:nvPr>
        </p:nvSpPr>
        <p:spPr>
          <a:xfrm>
            <a:off x="858454"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49" name="Google Shape;149;p17"/>
          <p:cNvSpPr txBox="1">
            <a:spLocks noGrp="1"/>
          </p:cNvSpPr>
          <p:nvPr>
            <p:ph type="title" idx="2"/>
          </p:nvPr>
        </p:nvSpPr>
        <p:spPr>
          <a:xfrm>
            <a:off x="858451"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0" name="Google Shape;150;p17"/>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1" name="Google Shape;151;p17"/>
          <p:cNvSpPr txBox="1">
            <a:spLocks noGrp="1"/>
          </p:cNvSpPr>
          <p:nvPr>
            <p:ph type="title" idx="4"/>
          </p:nvPr>
        </p:nvSpPr>
        <p:spPr>
          <a:xfrm>
            <a:off x="2538097"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2" name="Google Shape;152;p17"/>
          <p:cNvSpPr txBox="1">
            <a:spLocks noGrp="1"/>
          </p:cNvSpPr>
          <p:nvPr>
            <p:ph type="subTitle" idx="5"/>
          </p:nvPr>
        </p:nvSpPr>
        <p:spPr>
          <a:xfrm>
            <a:off x="2538101"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3" name="Google Shape;153;p17"/>
          <p:cNvSpPr txBox="1">
            <a:spLocks noGrp="1"/>
          </p:cNvSpPr>
          <p:nvPr>
            <p:ph type="title" idx="6"/>
          </p:nvPr>
        </p:nvSpPr>
        <p:spPr>
          <a:xfrm>
            <a:off x="2538097"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4" name="Google Shape;154;p17"/>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5" name="Google Shape;155;p17"/>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56" name="Google Shape;156;p17"/>
          <p:cNvGrpSpPr/>
          <p:nvPr/>
        </p:nvGrpSpPr>
        <p:grpSpPr>
          <a:xfrm>
            <a:off x="7230637" y="779827"/>
            <a:ext cx="1198043" cy="210331"/>
            <a:chOff x="1026623" y="2953314"/>
            <a:chExt cx="5688711" cy="1008300"/>
          </a:xfrm>
        </p:grpSpPr>
        <p:sp>
          <p:nvSpPr>
            <p:cNvPr id="157" name="Google Shape;157;p1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161012"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79" name="Google Shape;179;p23"/>
          <p:cNvSpPr txBox="1">
            <a:spLocks noGrp="1"/>
          </p:cNvSpPr>
          <p:nvPr>
            <p:ph type="subTitle" idx="1"/>
          </p:nvPr>
        </p:nvSpPr>
        <p:spPr>
          <a:xfrm>
            <a:off x="11610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0" name="Google Shape;180;p23"/>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1" name="Google Shape;181;p23"/>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2" name="Google Shape;182;p23"/>
          <p:cNvSpPr txBox="1">
            <a:spLocks noGrp="1"/>
          </p:cNvSpPr>
          <p:nvPr>
            <p:ph type="title" idx="4"/>
          </p:nvPr>
        </p:nvSpPr>
        <p:spPr>
          <a:xfrm>
            <a:off x="3639300"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3" name="Google Shape;183;p23"/>
          <p:cNvSpPr txBox="1">
            <a:spLocks noGrp="1"/>
          </p:cNvSpPr>
          <p:nvPr>
            <p:ph type="subTitle" idx="5"/>
          </p:nvPr>
        </p:nvSpPr>
        <p:spPr>
          <a:xfrm>
            <a:off x="36393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4" name="Google Shape;184;p23"/>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5" name="Google Shape;185;p23"/>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6" name="Google Shape;186;p23"/>
          <p:cNvSpPr txBox="1">
            <a:spLocks noGrp="1"/>
          </p:cNvSpPr>
          <p:nvPr>
            <p:ph type="title" idx="8"/>
          </p:nvPr>
        </p:nvSpPr>
        <p:spPr>
          <a:xfrm>
            <a:off x="6117584"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7" name="Google Shape;187;p23"/>
          <p:cNvSpPr txBox="1">
            <a:spLocks noGrp="1"/>
          </p:cNvSpPr>
          <p:nvPr>
            <p:ph type="subTitle" idx="9"/>
          </p:nvPr>
        </p:nvSpPr>
        <p:spPr>
          <a:xfrm>
            <a:off x="6117599"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8" name="Google Shape;188;p23"/>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9" name="Google Shape;189;p23"/>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0" name="Google Shape;190;p23"/>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191" name="Google Shape;191;p23"/>
          <p:cNvGrpSpPr/>
          <p:nvPr/>
        </p:nvGrpSpPr>
        <p:grpSpPr>
          <a:xfrm>
            <a:off x="7230637" y="779827"/>
            <a:ext cx="1198043" cy="210331"/>
            <a:chOff x="1026623" y="2953314"/>
            <a:chExt cx="5688711" cy="1008300"/>
          </a:xfrm>
        </p:grpSpPr>
        <p:sp>
          <p:nvSpPr>
            <p:cNvPr id="192" name="Google Shape;192;p2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197"/>
        <p:cNvGrpSpPr/>
        <p:nvPr/>
      </p:nvGrpSpPr>
      <p:grpSpPr>
        <a:xfrm>
          <a:off x="0" y="0"/>
          <a:ext cx="0" cy="0"/>
          <a:chOff x="0" y="0"/>
          <a:chExt cx="0" cy="0"/>
        </a:xfrm>
      </p:grpSpPr>
      <p:grpSp>
        <p:nvGrpSpPr>
          <p:cNvPr id="198" name="Google Shape;198;p24"/>
          <p:cNvGrpSpPr/>
          <p:nvPr/>
        </p:nvGrpSpPr>
        <p:grpSpPr>
          <a:xfrm flipH="1">
            <a:off x="4248150" y="-323850"/>
            <a:ext cx="5143500" cy="5943600"/>
            <a:chOff x="-171450" y="-323850"/>
            <a:chExt cx="5143500" cy="5943600"/>
          </a:xfrm>
        </p:grpSpPr>
        <p:sp>
          <p:nvSpPr>
            <p:cNvPr id="199" name="Google Shape;199;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00" name="Google Shape;200;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01" name="Google Shape;201;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02" name="Google Shape;202;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03" name="Google Shape;203;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4" name="Google Shape;204;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5"/>
        <p:cNvGrpSpPr/>
        <p:nvPr/>
      </p:nvGrpSpPr>
      <p:grpSpPr>
        <a:xfrm>
          <a:off x="0" y="0"/>
          <a:ext cx="0" cy="0"/>
          <a:chOff x="0" y="0"/>
          <a:chExt cx="0" cy="0"/>
        </a:xfrm>
      </p:grpSpPr>
      <p:grpSp>
        <p:nvGrpSpPr>
          <p:cNvPr id="206" name="Google Shape;206;p25"/>
          <p:cNvGrpSpPr/>
          <p:nvPr/>
        </p:nvGrpSpPr>
        <p:grpSpPr>
          <a:xfrm>
            <a:off x="-131650" y="689475"/>
            <a:ext cx="9399850" cy="3612150"/>
            <a:chOff x="-131650" y="765675"/>
            <a:chExt cx="9399850" cy="3612150"/>
          </a:xfrm>
        </p:grpSpPr>
        <p:sp>
          <p:nvSpPr>
            <p:cNvPr id="207" name="Google Shape;207;p25"/>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208" name="Google Shape;208;p25"/>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209" name="Google Shape;209;p25"/>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210" name="Google Shape;210;p25"/>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000"/>
            </a:lvl1pPr>
            <a:lvl2pPr lvl="1" algn="ctr">
              <a:spcBef>
                <a:spcPts val="0"/>
              </a:spcBef>
              <a:spcAft>
                <a:spcPts val="0"/>
              </a:spcAft>
              <a:buNone/>
              <a:defRPr>
                <a:latin typeface="Roboto"/>
                <a:ea typeface="Roboto"/>
                <a:cs typeface="Roboto"/>
                <a:sym typeface="Roboto"/>
              </a:defRPr>
            </a:lvl2pPr>
            <a:lvl3pPr lvl="2" algn="ctr">
              <a:spcBef>
                <a:spcPts val="0"/>
              </a:spcBef>
              <a:spcAft>
                <a:spcPts val="0"/>
              </a:spcAft>
              <a:buNone/>
              <a:defRPr>
                <a:latin typeface="Roboto"/>
                <a:ea typeface="Roboto"/>
                <a:cs typeface="Roboto"/>
                <a:sym typeface="Roboto"/>
              </a:defRPr>
            </a:lvl3pPr>
            <a:lvl4pPr lvl="3" algn="ctr">
              <a:spcBef>
                <a:spcPts val="0"/>
              </a:spcBef>
              <a:spcAft>
                <a:spcPts val="0"/>
              </a:spcAft>
              <a:buNone/>
              <a:defRPr>
                <a:latin typeface="Roboto"/>
                <a:ea typeface="Roboto"/>
                <a:cs typeface="Roboto"/>
                <a:sym typeface="Roboto"/>
              </a:defRPr>
            </a:lvl4pPr>
            <a:lvl5pPr lvl="4" algn="ctr">
              <a:spcBef>
                <a:spcPts val="0"/>
              </a:spcBef>
              <a:spcAft>
                <a:spcPts val="0"/>
              </a:spcAft>
              <a:buNone/>
              <a:defRPr>
                <a:latin typeface="Roboto"/>
                <a:ea typeface="Roboto"/>
                <a:cs typeface="Roboto"/>
                <a:sym typeface="Roboto"/>
              </a:defRPr>
            </a:lvl5pPr>
            <a:lvl6pPr lvl="5" algn="ctr">
              <a:spcBef>
                <a:spcPts val="0"/>
              </a:spcBef>
              <a:spcAft>
                <a:spcPts val="0"/>
              </a:spcAft>
              <a:buNone/>
              <a:defRPr>
                <a:latin typeface="Roboto"/>
                <a:ea typeface="Roboto"/>
                <a:cs typeface="Roboto"/>
                <a:sym typeface="Roboto"/>
              </a:defRPr>
            </a:lvl6pPr>
            <a:lvl7pPr lvl="6" algn="ctr">
              <a:spcBef>
                <a:spcPts val="0"/>
              </a:spcBef>
              <a:spcAft>
                <a:spcPts val="0"/>
              </a:spcAft>
              <a:buNone/>
              <a:defRPr>
                <a:latin typeface="Roboto"/>
                <a:ea typeface="Roboto"/>
                <a:cs typeface="Roboto"/>
                <a:sym typeface="Roboto"/>
              </a:defRPr>
            </a:lvl7pPr>
            <a:lvl8pPr lvl="7" algn="ctr">
              <a:spcBef>
                <a:spcPts val="0"/>
              </a:spcBef>
              <a:spcAft>
                <a:spcPts val="0"/>
              </a:spcAft>
              <a:buNone/>
              <a:defRPr>
                <a:latin typeface="Roboto"/>
                <a:ea typeface="Roboto"/>
                <a:cs typeface="Roboto"/>
                <a:sym typeface="Roboto"/>
              </a:defRPr>
            </a:lvl8pPr>
            <a:lvl9pPr lvl="8" algn="ctr">
              <a:spcBef>
                <a:spcPts val="0"/>
              </a:spcBef>
              <a:spcAft>
                <a:spcPts val="0"/>
              </a:spcAft>
              <a:buNone/>
              <a:defRPr>
                <a:latin typeface="Roboto"/>
                <a:ea typeface="Roboto"/>
                <a:cs typeface="Roboto"/>
                <a:sym typeface="Roboto"/>
              </a:defRPr>
            </a:lvl9pPr>
          </a:lstStyle>
          <a:p>
            <a:endParaRPr/>
          </a:p>
        </p:txBody>
      </p:sp>
      <p:sp>
        <p:nvSpPr>
          <p:cNvPr id="211" name="Google Shape;211;p25"/>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2" name="Google Shape;212;p25"/>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lang="en" sz="1200" b="1">
                <a:solidFill>
                  <a:schemeClr val="dk1"/>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including icons by </a:t>
            </a:r>
            <a:r>
              <a:rPr lang="en" sz="1200" b="1">
                <a:solidFill>
                  <a:schemeClr val="dk1"/>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dk1"/>
                </a:solidFill>
                <a:latin typeface="Livvic"/>
                <a:ea typeface="Livvic"/>
                <a:cs typeface="Livvic"/>
                <a:sym typeface="Livvic"/>
              </a:rPr>
              <a:t>, infographics &amp; images by </a:t>
            </a:r>
            <a:r>
              <a:rPr lang="en" sz="1200" b="1">
                <a:solidFill>
                  <a:schemeClr val="dk1"/>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a:solidFill>
                <a:schemeClr val="dk1"/>
              </a:solidFill>
              <a:latin typeface="Livvic"/>
              <a:ea typeface="Livvic"/>
              <a:cs typeface="Livvic"/>
              <a:sym typeface="Livv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text columns 3">
  <p:cSld name="CUSTOM_9">
    <p:spTree>
      <p:nvGrpSpPr>
        <p:cNvPr id="1" name="Shape 213"/>
        <p:cNvGrpSpPr/>
        <p:nvPr/>
      </p:nvGrpSpPr>
      <p:grpSpPr>
        <a:xfrm>
          <a:off x="0" y="0"/>
          <a:ext cx="0" cy="0"/>
          <a:chOff x="0" y="0"/>
          <a:chExt cx="0" cy="0"/>
        </a:xfrm>
      </p:grpSpPr>
      <p:sp>
        <p:nvSpPr>
          <p:cNvPr id="214" name="Google Shape;214;p26"/>
          <p:cNvSpPr txBox="1">
            <a:spLocks noGrp="1"/>
          </p:cNvSpPr>
          <p:nvPr>
            <p:ph type="subTitle" idx="1"/>
          </p:nvPr>
        </p:nvSpPr>
        <p:spPr>
          <a:xfrm>
            <a:off x="71670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5" name="Google Shape;215;p26"/>
          <p:cNvSpPr txBox="1">
            <a:spLocks noGrp="1"/>
          </p:cNvSpPr>
          <p:nvPr>
            <p:ph type="subTitle" idx="2"/>
          </p:nvPr>
        </p:nvSpPr>
        <p:spPr>
          <a:xfrm>
            <a:off x="34762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6" name="Google Shape;216;p26"/>
          <p:cNvSpPr txBox="1">
            <a:spLocks noGrp="1"/>
          </p:cNvSpPr>
          <p:nvPr>
            <p:ph type="subTitle" idx="3"/>
          </p:nvPr>
        </p:nvSpPr>
        <p:spPr>
          <a:xfrm>
            <a:off x="62434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 name="Google Shape;217;p26"/>
          <p:cNvSpPr txBox="1">
            <a:spLocks noGrp="1"/>
          </p:cNvSpPr>
          <p:nvPr>
            <p:ph type="title"/>
          </p:nvPr>
        </p:nvSpPr>
        <p:spPr>
          <a:xfrm>
            <a:off x="71670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8" name="Google Shape;218;p26"/>
          <p:cNvSpPr txBox="1">
            <a:spLocks noGrp="1"/>
          </p:cNvSpPr>
          <p:nvPr>
            <p:ph type="title" idx="4"/>
          </p:nvPr>
        </p:nvSpPr>
        <p:spPr>
          <a:xfrm>
            <a:off x="34762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9" name="Google Shape;219;p26"/>
          <p:cNvSpPr txBox="1">
            <a:spLocks noGrp="1"/>
          </p:cNvSpPr>
          <p:nvPr>
            <p:ph type="title" idx="5"/>
          </p:nvPr>
        </p:nvSpPr>
        <p:spPr>
          <a:xfrm>
            <a:off x="62434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20" name="Google Shape;220;p2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21" name="Google Shape;221;p26"/>
          <p:cNvGrpSpPr/>
          <p:nvPr/>
        </p:nvGrpSpPr>
        <p:grpSpPr>
          <a:xfrm>
            <a:off x="7230637" y="779827"/>
            <a:ext cx="1198043" cy="210331"/>
            <a:chOff x="1026623" y="2953314"/>
            <a:chExt cx="5688711" cy="1008300"/>
          </a:xfrm>
        </p:grpSpPr>
        <p:sp>
          <p:nvSpPr>
            <p:cNvPr id="222" name="Google Shape;222;p2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6"/>
          <p:cNvSpPr txBox="1">
            <a:spLocks noGrp="1"/>
          </p:cNvSpPr>
          <p:nvPr>
            <p:ph type="title" idx="7" hasCustomPrompt="1"/>
          </p:nvPr>
        </p:nvSpPr>
        <p:spPr>
          <a:xfrm>
            <a:off x="141195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8" name="Google Shape;228;p26"/>
          <p:cNvSpPr txBox="1">
            <a:spLocks noGrp="1"/>
          </p:cNvSpPr>
          <p:nvPr>
            <p:ph type="title" idx="8" hasCustomPrompt="1"/>
          </p:nvPr>
        </p:nvSpPr>
        <p:spPr>
          <a:xfrm>
            <a:off x="41715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9" name="Google Shape;229;p26"/>
          <p:cNvSpPr txBox="1">
            <a:spLocks noGrp="1"/>
          </p:cNvSpPr>
          <p:nvPr>
            <p:ph type="title" idx="9" hasCustomPrompt="1"/>
          </p:nvPr>
        </p:nvSpPr>
        <p:spPr>
          <a:xfrm>
            <a:off x="69387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text columns 4">
  <p:cSld name="CUSTOM_10">
    <p:spTree>
      <p:nvGrpSpPr>
        <p:cNvPr id="1" name="Shape 230"/>
        <p:cNvGrpSpPr/>
        <p:nvPr/>
      </p:nvGrpSpPr>
      <p:grpSpPr>
        <a:xfrm>
          <a:off x="0" y="0"/>
          <a:ext cx="0" cy="0"/>
          <a:chOff x="0" y="0"/>
          <a:chExt cx="0" cy="0"/>
        </a:xfrm>
      </p:grpSpPr>
      <p:sp>
        <p:nvSpPr>
          <p:cNvPr id="231" name="Google Shape;231;p27"/>
          <p:cNvSpPr txBox="1">
            <a:spLocks noGrp="1"/>
          </p:cNvSpPr>
          <p:nvPr>
            <p:ph type="subTitle" idx="1"/>
          </p:nvPr>
        </p:nvSpPr>
        <p:spPr>
          <a:xfrm>
            <a:off x="86910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2" name="Google Shape;232;p27"/>
          <p:cNvSpPr txBox="1">
            <a:spLocks noGrp="1"/>
          </p:cNvSpPr>
          <p:nvPr>
            <p:ph type="subTitle" idx="2"/>
          </p:nvPr>
        </p:nvSpPr>
        <p:spPr>
          <a:xfrm>
            <a:off x="34762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3" name="Google Shape;233;p27"/>
          <p:cNvSpPr txBox="1">
            <a:spLocks noGrp="1"/>
          </p:cNvSpPr>
          <p:nvPr>
            <p:ph type="subTitle" idx="3"/>
          </p:nvPr>
        </p:nvSpPr>
        <p:spPr>
          <a:xfrm>
            <a:off x="60910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4" name="Google Shape;234;p27"/>
          <p:cNvSpPr txBox="1">
            <a:spLocks noGrp="1"/>
          </p:cNvSpPr>
          <p:nvPr>
            <p:ph type="title"/>
          </p:nvPr>
        </p:nvSpPr>
        <p:spPr>
          <a:xfrm>
            <a:off x="86910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5" name="Google Shape;235;p27"/>
          <p:cNvSpPr txBox="1">
            <a:spLocks noGrp="1"/>
          </p:cNvSpPr>
          <p:nvPr>
            <p:ph type="title" idx="4"/>
          </p:nvPr>
        </p:nvSpPr>
        <p:spPr>
          <a:xfrm>
            <a:off x="34762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6" name="Google Shape;236;p27"/>
          <p:cNvSpPr txBox="1">
            <a:spLocks noGrp="1"/>
          </p:cNvSpPr>
          <p:nvPr>
            <p:ph type="title" idx="5"/>
          </p:nvPr>
        </p:nvSpPr>
        <p:spPr>
          <a:xfrm>
            <a:off x="60910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7" name="Google Shape;237;p27"/>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38" name="Google Shape;238;p27"/>
          <p:cNvGrpSpPr/>
          <p:nvPr/>
        </p:nvGrpSpPr>
        <p:grpSpPr>
          <a:xfrm>
            <a:off x="7230637" y="779827"/>
            <a:ext cx="1198043" cy="210331"/>
            <a:chOff x="1026623" y="2953314"/>
            <a:chExt cx="5688711" cy="1008300"/>
          </a:xfrm>
        </p:grpSpPr>
        <p:sp>
          <p:nvSpPr>
            <p:cNvPr id="239" name="Google Shape;239;p2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5732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6" name="Google Shape;246;p28"/>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7" name="Google Shape;247;p28"/>
          <p:cNvSpPr txBox="1">
            <a:spLocks noGrp="1"/>
          </p:cNvSpPr>
          <p:nvPr>
            <p:ph type="title" idx="2"/>
          </p:nvPr>
        </p:nvSpPr>
        <p:spPr>
          <a:xfrm>
            <a:off x="15732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8" name="Google Shape;248;p28"/>
          <p:cNvSpPr txBox="1">
            <a:spLocks noGrp="1"/>
          </p:cNvSpPr>
          <p:nvPr>
            <p:ph type="subTitle" idx="3"/>
          </p:nvPr>
        </p:nvSpPr>
        <p:spPr>
          <a:xfrm>
            <a:off x="15732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9" name="Google Shape;249;p28"/>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0" name="Google Shape;250;p28"/>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1" name="Google Shape;251;p28"/>
          <p:cNvSpPr txBox="1">
            <a:spLocks noGrp="1"/>
          </p:cNvSpPr>
          <p:nvPr>
            <p:ph type="title" idx="6"/>
          </p:nvPr>
        </p:nvSpPr>
        <p:spPr>
          <a:xfrm>
            <a:off x="54240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2" name="Google Shape;252;p28"/>
          <p:cNvSpPr txBox="1">
            <a:spLocks noGrp="1"/>
          </p:cNvSpPr>
          <p:nvPr>
            <p:ph type="subTitle" idx="7"/>
          </p:nvPr>
        </p:nvSpPr>
        <p:spPr>
          <a:xfrm>
            <a:off x="54240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3" name="Google Shape;253;p28"/>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54" name="Google Shape;254;p28"/>
          <p:cNvGrpSpPr/>
          <p:nvPr/>
        </p:nvGrpSpPr>
        <p:grpSpPr>
          <a:xfrm>
            <a:off x="7230637" y="779827"/>
            <a:ext cx="1198043" cy="210331"/>
            <a:chOff x="1026623" y="2953314"/>
            <a:chExt cx="5688711" cy="1008300"/>
          </a:xfrm>
        </p:grpSpPr>
        <p:sp>
          <p:nvSpPr>
            <p:cNvPr id="255" name="Google Shape;255;p2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txBox="1">
            <a:spLocks noGrp="1"/>
          </p:cNvSpPr>
          <p:nvPr>
            <p:ph type="title" idx="9" hasCustomPrompt="1"/>
          </p:nvPr>
        </p:nvSpPr>
        <p:spPr>
          <a:xfrm>
            <a:off x="22503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1" name="Google Shape;261;p28"/>
          <p:cNvSpPr txBox="1">
            <a:spLocks noGrp="1"/>
          </p:cNvSpPr>
          <p:nvPr>
            <p:ph type="title" idx="13" hasCustomPrompt="1"/>
          </p:nvPr>
        </p:nvSpPr>
        <p:spPr>
          <a:xfrm>
            <a:off x="61011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2" name="Google Shape;262;p28"/>
          <p:cNvSpPr txBox="1">
            <a:spLocks noGrp="1"/>
          </p:cNvSpPr>
          <p:nvPr>
            <p:ph type="title" idx="14" hasCustomPrompt="1"/>
          </p:nvPr>
        </p:nvSpPr>
        <p:spPr>
          <a:xfrm>
            <a:off x="22503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3" name="Google Shape;263;p28"/>
          <p:cNvSpPr txBox="1">
            <a:spLocks noGrp="1"/>
          </p:cNvSpPr>
          <p:nvPr>
            <p:ph type="title" idx="15" hasCustomPrompt="1"/>
          </p:nvPr>
        </p:nvSpPr>
        <p:spPr>
          <a:xfrm>
            <a:off x="61011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ll numbers">
  <p:cSld name="CUSTOM_12">
    <p:spTree>
      <p:nvGrpSpPr>
        <p:cNvPr id="1" name="Shape 264"/>
        <p:cNvGrpSpPr/>
        <p:nvPr/>
      </p:nvGrpSpPr>
      <p:grpSpPr>
        <a:xfrm>
          <a:off x="0" y="0"/>
          <a:ext cx="0" cy="0"/>
          <a:chOff x="0" y="0"/>
          <a:chExt cx="0" cy="0"/>
        </a:xfrm>
      </p:grpSpPr>
      <p:sp>
        <p:nvSpPr>
          <p:cNvPr id="265" name="Google Shape;265;p29"/>
          <p:cNvSpPr txBox="1">
            <a:spLocks noGrp="1"/>
          </p:cNvSpPr>
          <p:nvPr>
            <p:ph type="title" hasCustomPrompt="1"/>
          </p:nvPr>
        </p:nvSpPr>
        <p:spPr>
          <a:xfrm>
            <a:off x="386835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6" name="Google Shape;266;p29"/>
          <p:cNvSpPr txBox="1">
            <a:spLocks noGrp="1"/>
          </p:cNvSpPr>
          <p:nvPr>
            <p:ph type="subTitle" idx="1"/>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67" name="Google Shape;267;p29"/>
          <p:cNvSpPr txBox="1">
            <a:spLocks noGrp="1"/>
          </p:cNvSpPr>
          <p:nvPr>
            <p:ph type="subTitle" idx="2"/>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29"/>
          <p:cNvSpPr txBox="1">
            <a:spLocks noGrp="1"/>
          </p:cNvSpPr>
          <p:nvPr>
            <p:ph type="title" idx="3" hasCustomPrompt="1"/>
          </p:nvPr>
        </p:nvSpPr>
        <p:spPr>
          <a:xfrm>
            <a:off x="1105650" y="3740350"/>
            <a:ext cx="14034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9" name="Google Shape;269;p29"/>
          <p:cNvSpPr txBox="1">
            <a:spLocks noGrp="1"/>
          </p:cNvSpPr>
          <p:nvPr>
            <p:ph type="subTitle" idx="4"/>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0" name="Google Shape;270;p29"/>
          <p:cNvSpPr txBox="1">
            <a:spLocks noGrp="1"/>
          </p:cNvSpPr>
          <p:nvPr>
            <p:ph type="subTitle" idx="5"/>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1" name="Google Shape;271;p29"/>
          <p:cNvSpPr txBox="1">
            <a:spLocks noGrp="1"/>
          </p:cNvSpPr>
          <p:nvPr>
            <p:ph type="title" idx="6" hasCustomPrompt="1"/>
          </p:nvPr>
        </p:nvSpPr>
        <p:spPr>
          <a:xfrm>
            <a:off x="663720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72" name="Google Shape;272;p29"/>
          <p:cNvSpPr txBox="1">
            <a:spLocks noGrp="1"/>
          </p:cNvSpPr>
          <p:nvPr>
            <p:ph type="subTitle" idx="7"/>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3" name="Google Shape;273;p29"/>
          <p:cNvSpPr txBox="1">
            <a:spLocks noGrp="1"/>
          </p:cNvSpPr>
          <p:nvPr>
            <p:ph type="subTitle" idx="8"/>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 name="Google Shape;274;p29"/>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75" name="Google Shape;275;p29"/>
          <p:cNvGrpSpPr/>
          <p:nvPr/>
        </p:nvGrpSpPr>
        <p:grpSpPr>
          <a:xfrm>
            <a:off x="7230637" y="779827"/>
            <a:ext cx="1198043" cy="210331"/>
            <a:chOff x="1026623" y="2953314"/>
            <a:chExt cx="5688711" cy="1008300"/>
          </a:xfrm>
        </p:grpSpPr>
        <p:sp>
          <p:nvSpPr>
            <p:cNvPr id="276" name="Google Shape;276;p29"/>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83" name="Google Shape;283;p30"/>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grpSp>
        <p:nvGrpSpPr>
          <p:cNvPr id="284" name="Google Shape;284;p30"/>
          <p:cNvGrpSpPr/>
          <p:nvPr/>
        </p:nvGrpSpPr>
        <p:grpSpPr>
          <a:xfrm>
            <a:off x="7230637" y="781196"/>
            <a:ext cx="1198043" cy="210331"/>
            <a:chOff x="1026623" y="2953314"/>
            <a:chExt cx="5688711" cy="1008300"/>
          </a:xfrm>
        </p:grpSpPr>
        <p:sp>
          <p:nvSpPr>
            <p:cNvPr id="285" name="Google Shape;285;p3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grpSp>
        <p:nvGrpSpPr>
          <p:cNvPr id="17" name="Google Shape;17;p4"/>
          <p:cNvGrpSpPr/>
          <p:nvPr/>
        </p:nvGrpSpPr>
        <p:grpSpPr>
          <a:xfrm>
            <a:off x="7230637" y="781196"/>
            <a:ext cx="1198043" cy="210331"/>
            <a:chOff x="1026623" y="2953314"/>
            <a:chExt cx="5688711" cy="1008300"/>
          </a:xfrm>
        </p:grpSpPr>
        <p:sp>
          <p:nvSpPr>
            <p:cNvPr id="18" name="Google Shape;18;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4"/>
        <p:cNvGrpSpPr/>
        <p:nvPr/>
      </p:nvGrpSpPr>
      <p:grpSpPr>
        <a:xfrm>
          <a:off x="0" y="0"/>
          <a:ext cx="0" cy="0"/>
          <a:chOff x="0" y="0"/>
          <a:chExt cx="0" cy="0"/>
        </a:xfrm>
      </p:grpSpPr>
      <p:sp>
        <p:nvSpPr>
          <p:cNvPr id="295" name="Google Shape;295;p32"/>
          <p:cNvSpPr txBox="1">
            <a:spLocks noGrp="1"/>
          </p:cNvSpPr>
          <p:nvPr>
            <p:ph type="ctrTitle"/>
          </p:nvPr>
        </p:nvSpPr>
        <p:spPr>
          <a:xfrm>
            <a:off x="655083" y="1629192"/>
            <a:ext cx="3992100" cy="17910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296" name="Google Shape;296;p32"/>
          <p:cNvSpPr txBox="1">
            <a:spLocks noGrp="1"/>
          </p:cNvSpPr>
          <p:nvPr>
            <p:ph type="subTitle" idx="1"/>
          </p:nvPr>
        </p:nvSpPr>
        <p:spPr>
          <a:xfrm>
            <a:off x="615575" y="4034776"/>
            <a:ext cx="2242500" cy="59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b="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9" name="Google Shape;299;p33"/>
          <p:cNvSpPr txBox="1">
            <a:spLocks noGrp="1"/>
          </p:cNvSpPr>
          <p:nvPr>
            <p:ph type="body" idx="1"/>
          </p:nvPr>
        </p:nvSpPr>
        <p:spPr>
          <a:xfrm>
            <a:off x="720000" y="1290400"/>
            <a:ext cx="7717500" cy="3481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200"/>
            </a:lvl1pPr>
            <a:lvl2pPr marL="914400" lvl="1" indent="-304800" algn="l">
              <a:lnSpc>
                <a:spcPct val="100000"/>
              </a:lnSpc>
              <a:spcBef>
                <a:spcPts val="0"/>
              </a:spcBef>
              <a:spcAft>
                <a:spcPts val="0"/>
              </a:spcAft>
              <a:buSzPts val="1200"/>
              <a:buAutoNum type="alphaLcPeriod"/>
              <a:defRPr sz="1200"/>
            </a:lvl2pPr>
            <a:lvl3pPr marL="1371600" lvl="2" indent="-304800" algn="l">
              <a:lnSpc>
                <a:spcPct val="100000"/>
              </a:lnSpc>
              <a:spcBef>
                <a:spcPts val="0"/>
              </a:spcBef>
              <a:spcAft>
                <a:spcPts val="0"/>
              </a:spcAft>
              <a:buSzPts val="1200"/>
              <a:buAutoNum type="romanLcPeriod"/>
              <a:defRPr sz="1200"/>
            </a:lvl3pPr>
            <a:lvl4pPr marL="1828800" lvl="3" indent="-304800" algn="l">
              <a:lnSpc>
                <a:spcPct val="100000"/>
              </a:lnSpc>
              <a:spcBef>
                <a:spcPts val="0"/>
              </a:spcBef>
              <a:spcAft>
                <a:spcPts val="0"/>
              </a:spcAft>
              <a:buSzPts val="1200"/>
              <a:buAutoNum type="arabicPeriod"/>
              <a:defRPr sz="1200"/>
            </a:lvl4pPr>
            <a:lvl5pPr marL="2286000" lvl="4" indent="-304800" algn="l">
              <a:lnSpc>
                <a:spcPct val="100000"/>
              </a:lnSpc>
              <a:spcBef>
                <a:spcPts val="0"/>
              </a:spcBef>
              <a:spcAft>
                <a:spcPts val="0"/>
              </a:spcAft>
              <a:buSzPts val="1200"/>
              <a:buAutoNum type="alphaLcPeriod"/>
              <a:defRPr sz="1200"/>
            </a:lvl5pPr>
            <a:lvl6pPr marL="2743200" lvl="5" indent="-304800" algn="l">
              <a:lnSpc>
                <a:spcPct val="100000"/>
              </a:lnSpc>
              <a:spcBef>
                <a:spcPts val="0"/>
              </a:spcBef>
              <a:spcAft>
                <a:spcPts val="0"/>
              </a:spcAft>
              <a:buSzPts val="1200"/>
              <a:buAutoNum type="romanLcPeriod"/>
              <a:defRPr sz="1200"/>
            </a:lvl6pPr>
            <a:lvl7pPr marL="3200400" lvl="6" indent="-304800" algn="l">
              <a:lnSpc>
                <a:spcPct val="100000"/>
              </a:lnSpc>
              <a:spcBef>
                <a:spcPts val="0"/>
              </a:spcBef>
              <a:spcAft>
                <a:spcPts val="0"/>
              </a:spcAft>
              <a:buSzPts val="1200"/>
              <a:buAutoNum type="arabicPeriod"/>
              <a:defRPr sz="1200"/>
            </a:lvl7pPr>
            <a:lvl8pPr marL="3657600" lvl="7" indent="-304800" algn="l">
              <a:lnSpc>
                <a:spcPct val="100000"/>
              </a:lnSpc>
              <a:spcBef>
                <a:spcPts val="0"/>
              </a:spcBef>
              <a:spcAft>
                <a:spcPts val="0"/>
              </a:spcAft>
              <a:buSzPts val="1200"/>
              <a:buAutoNum type="alphaLcPeriod"/>
              <a:defRPr sz="1200"/>
            </a:lvl8pPr>
            <a:lvl9pPr marL="4114800" lvl="8" indent="-304800" algn="l">
              <a:lnSpc>
                <a:spcPct val="100000"/>
              </a:lnSpc>
              <a:spcBef>
                <a:spcPts val="0"/>
              </a:spcBef>
              <a:spcAft>
                <a:spcPts val="0"/>
              </a:spcAft>
              <a:buSzPts val="1200"/>
              <a:buAutoNum type="romanLcPeriod"/>
              <a:defRPr sz="1200"/>
            </a:lvl9pPr>
          </a:lstStyle>
          <a:p>
            <a:endParaRPr/>
          </a:p>
        </p:txBody>
      </p:sp>
      <p:grpSp>
        <p:nvGrpSpPr>
          <p:cNvPr id="300" name="Google Shape;300;p33"/>
          <p:cNvGrpSpPr/>
          <p:nvPr/>
        </p:nvGrpSpPr>
        <p:grpSpPr>
          <a:xfrm>
            <a:off x="7230637" y="781196"/>
            <a:ext cx="1198043" cy="210331"/>
            <a:chOff x="1026623" y="2953314"/>
            <a:chExt cx="5688711" cy="1008300"/>
          </a:xfrm>
        </p:grpSpPr>
        <p:sp>
          <p:nvSpPr>
            <p:cNvPr id="301" name="Google Shape;301;p3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306"/>
        <p:cNvGrpSpPr/>
        <p:nvPr/>
      </p:nvGrpSpPr>
      <p:grpSpPr>
        <a:xfrm>
          <a:off x="0" y="0"/>
          <a:ext cx="0" cy="0"/>
          <a:chOff x="0" y="0"/>
          <a:chExt cx="0" cy="0"/>
        </a:xfrm>
      </p:grpSpPr>
      <p:grpSp>
        <p:nvGrpSpPr>
          <p:cNvPr id="307" name="Google Shape;307;p34"/>
          <p:cNvGrpSpPr/>
          <p:nvPr/>
        </p:nvGrpSpPr>
        <p:grpSpPr>
          <a:xfrm>
            <a:off x="-422593" y="2935225"/>
            <a:ext cx="6279736" cy="2795849"/>
            <a:chOff x="-422593" y="2935225"/>
            <a:chExt cx="6279736" cy="2795849"/>
          </a:xfrm>
        </p:grpSpPr>
        <p:sp>
          <p:nvSpPr>
            <p:cNvPr id="308" name="Google Shape;308;p34"/>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309" name="Google Shape;309;p34"/>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310" name="Google Shape;310;p34"/>
          <p:cNvSpPr txBox="1">
            <a:spLocks noGrp="1"/>
          </p:cNvSpPr>
          <p:nvPr>
            <p:ph type="title"/>
          </p:nvPr>
        </p:nvSpPr>
        <p:spPr>
          <a:xfrm>
            <a:off x="720000" y="3867578"/>
            <a:ext cx="7710600" cy="10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5200" b="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a:endParaRPr/>
          </a:p>
        </p:txBody>
      </p:sp>
      <p:sp>
        <p:nvSpPr>
          <p:cNvPr id="311" name="Google Shape;311;p34"/>
          <p:cNvSpPr txBox="1">
            <a:spLocks noGrp="1"/>
          </p:cNvSpPr>
          <p:nvPr>
            <p:ph type="title" idx="2"/>
          </p:nvPr>
        </p:nvSpPr>
        <p:spPr>
          <a:xfrm>
            <a:off x="1411050" y="540000"/>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12" name="Google Shape;312;p34"/>
          <p:cNvSpPr txBox="1">
            <a:spLocks noGrp="1"/>
          </p:cNvSpPr>
          <p:nvPr>
            <p:ph type="subTitle" idx="1"/>
          </p:nvPr>
        </p:nvSpPr>
        <p:spPr>
          <a:xfrm>
            <a:off x="716700" y="930312"/>
            <a:ext cx="21813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13" name="Google Shape;313;p34"/>
          <p:cNvSpPr txBox="1">
            <a:spLocks noGrp="1"/>
          </p:cNvSpPr>
          <p:nvPr>
            <p:ph type="subTitle" idx="3"/>
          </p:nvPr>
        </p:nvSpPr>
        <p:spPr>
          <a:xfrm>
            <a:off x="716700" y="1183149"/>
            <a:ext cx="21813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14" name="Google Shape;314;p34"/>
          <p:cNvSpPr txBox="1">
            <a:spLocks noGrp="1"/>
          </p:cNvSpPr>
          <p:nvPr>
            <p:ph type="title" idx="4"/>
          </p:nvPr>
        </p:nvSpPr>
        <p:spPr>
          <a:xfrm>
            <a:off x="4171500" y="1970633"/>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15" name="Google Shape;315;p34"/>
          <p:cNvSpPr txBox="1">
            <a:spLocks noGrp="1"/>
          </p:cNvSpPr>
          <p:nvPr>
            <p:ph type="subTitle" idx="5"/>
          </p:nvPr>
        </p:nvSpPr>
        <p:spPr>
          <a:xfrm>
            <a:off x="347625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16" name="Google Shape;316;p34"/>
          <p:cNvSpPr txBox="1">
            <a:spLocks noGrp="1"/>
          </p:cNvSpPr>
          <p:nvPr>
            <p:ph type="subTitle" idx="6"/>
          </p:nvPr>
        </p:nvSpPr>
        <p:spPr>
          <a:xfrm>
            <a:off x="347625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17" name="Google Shape;317;p34"/>
          <p:cNvSpPr txBox="1">
            <a:spLocks noGrp="1"/>
          </p:cNvSpPr>
          <p:nvPr>
            <p:ph type="title" idx="7"/>
          </p:nvPr>
        </p:nvSpPr>
        <p:spPr>
          <a:xfrm>
            <a:off x="1411350" y="1970633"/>
            <a:ext cx="7920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18" name="Google Shape;318;p34"/>
          <p:cNvSpPr txBox="1">
            <a:spLocks noGrp="1"/>
          </p:cNvSpPr>
          <p:nvPr>
            <p:ph type="subTitle" idx="8"/>
          </p:nvPr>
        </p:nvSpPr>
        <p:spPr>
          <a:xfrm>
            <a:off x="71580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19" name="Google Shape;319;p34"/>
          <p:cNvSpPr txBox="1">
            <a:spLocks noGrp="1"/>
          </p:cNvSpPr>
          <p:nvPr>
            <p:ph type="subTitle" idx="9"/>
          </p:nvPr>
        </p:nvSpPr>
        <p:spPr>
          <a:xfrm>
            <a:off x="71580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20" name="Google Shape;320;p34"/>
          <p:cNvSpPr txBox="1">
            <a:spLocks noGrp="1"/>
          </p:cNvSpPr>
          <p:nvPr>
            <p:ph type="title" idx="13"/>
          </p:nvPr>
        </p:nvSpPr>
        <p:spPr>
          <a:xfrm>
            <a:off x="6940350" y="540000"/>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21" name="Google Shape;321;p34"/>
          <p:cNvSpPr txBox="1">
            <a:spLocks noGrp="1"/>
          </p:cNvSpPr>
          <p:nvPr>
            <p:ph type="subTitle" idx="14"/>
          </p:nvPr>
        </p:nvSpPr>
        <p:spPr>
          <a:xfrm>
            <a:off x="6245100" y="930312"/>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22" name="Google Shape;322;p34"/>
          <p:cNvSpPr txBox="1">
            <a:spLocks noGrp="1"/>
          </p:cNvSpPr>
          <p:nvPr>
            <p:ph type="subTitle" idx="15"/>
          </p:nvPr>
        </p:nvSpPr>
        <p:spPr>
          <a:xfrm>
            <a:off x="6246750" y="1183149"/>
            <a:ext cx="21798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23" name="Google Shape;323;p34"/>
          <p:cNvSpPr txBox="1">
            <a:spLocks noGrp="1"/>
          </p:cNvSpPr>
          <p:nvPr>
            <p:ph type="title" idx="16"/>
          </p:nvPr>
        </p:nvSpPr>
        <p:spPr>
          <a:xfrm>
            <a:off x="4171800" y="540000"/>
            <a:ext cx="7920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24" name="Google Shape;324;p34"/>
          <p:cNvSpPr txBox="1">
            <a:spLocks noGrp="1"/>
          </p:cNvSpPr>
          <p:nvPr>
            <p:ph type="subTitle" idx="17"/>
          </p:nvPr>
        </p:nvSpPr>
        <p:spPr>
          <a:xfrm>
            <a:off x="3476250" y="930312"/>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25" name="Google Shape;325;p34"/>
          <p:cNvSpPr txBox="1">
            <a:spLocks noGrp="1"/>
          </p:cNvSpPr>
          <p:nvPr>
            <p:ph type="subTitle" idx="18"/>
          </p:nvPr>
        </p:nvSpPr>
        <p:spPr>
          <a:xfrm>
            <a:off x="3476250" y="1183149"/>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26" name="Google Shape;326;p34"/>
          <p:cNvSpPr txBox="1">
            <a:spLocks noGrp="1"/>
          </p:cNvSpPr>
          <p:nvPr>
            <p:ph type="title" idx="19"/>
          </p:nvPr>
        </p:nvSpPr>
        <p:spPr>
          <a:xfrm>
            <a:off x="6940650" y="1970633"/>
            <a:ext cx="7920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327" name="Google Shape;327;p34"/>
          <p:cNvSpPr txBox="1">
            <a:spLocks noGrp="1"/>
          </p:cNvSpPr>
          <p:nvPr>
            <p:ph type="subTitle" idx="20"/>
          </p:nvPr>
        </p:nvSpPr>
        <p:spPr>
          <a:xfrm>
            <a:off x="624510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328" name="Google Shape;328;p34"/>
          <p:cNvSpPr txBox="1">
            <a:spLocks noGrp="1"/>
          </p:cNvSpPr>
          <p:nvPr>
            <p:ph type="subTitle" idx="21"/>
          </p:nvPr>
        </p:nvSpPr>
        <p:spPr>
          <a:xfrm>
            <a:off x="624510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grpSp>
        <p:nvGrpSpPr>
          <p:cNvPr id="329" name="Google Shape;329;p34"/>
          <p:cNvGrpSpPr/>
          <p:nvPr/>
        </p:nvGrpSpPr>
        <p:grpSpPr>
          <a:xfrm>
            <a:off x="7230637" y="4394079"/>
            <a:ext cx="1198043" cy="210331"/>
            <a:chOff x="1026623" y="2953314"/>
            <a:chExt cx="5688711" cy="1008300"/>
          </a:xfrm>
        </p:grpSpPr>
        <p:sp>
          <p:nvSpPr>
            <p:cNvPr id="330" name="Google Shape;330;p3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5"/>
        <p:cNvGrpSpPr/>
        <p:nvPr/>
      </p:nvGrpSpPr>
      <p:grpSpPr>
        <a:xfrm>
          <a:off x="0" y="0"/>
          <a:ext cx="0" cy="0"/>
          <a:chOff x="0" y="0"/>
          <a:chExt cx="0" cy="0"/>
        </a:xfrm>
      </p:grpSpPr>
      <p:sp>
        <p:nvSpPr>
          <p:cNvPr id="336" name="Google Shape;336;p35"/>
          <p:cNvSpPr txBox="1">
            <a:spLocks noGrp="1"/>
          </p:cNvSpPr>
          <p:nvPr>
            <p:ph type="subTitle" idx="1"/>
          </p:nvPr>
        </p:nvSpPr>
        <p:spPr>
          <a:xfrm>
            <a:off x="720000" y="2038625"/>
            <a:ext cx="2857200" cy="161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337" name="Google Shape;337;p35"/>
          <p:cNvSpPr txBox="1">
            <a:spLocks noGrp="1"/>
          </p:cNvSpPr>
          <p:nvPr>
            <p:ph type="title"/>
          </p:nvPr>
        </p:nvSpPr>
        <p:spPr>
          <a:xfrm>
            <a:off x="713225" y="539500"/>
            <a:ext cx="3858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338" name="Google Shape;338;p35"/>
          <p:cNvGrpSpPr/>
          <p:nvPr/>
        </p:nvGrpSpPr>
        <p:grpSpPr>
          <a:xfrm>
            <a:off x="805575" y="4394071"/>
            <a:ext cx="1198043" cy="210331"/>
            <a:chOff x="1026623" y="2953314"/>
            <a:chExt cx="5688711" cy="1008300"/>
          </a:xfrm>
        </p:grpSpPr>
        <p:sp>
          <p:nvSpPr>
            <p:cNvPr id="339" name="Google Shape;339;p3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4"/>
        <p:cNvGrpSpPr/>
        <p:nvPr/>
      </p:nvGrpSpPr>
      <p:grpSpPr>
        <a:xfrm>
          <a:off x="0" y="0"/>
          <a:ext cx="0" cy="0"/>
          <a:chOff x="0" y="0"/>
          <a:chExt cx="0" cy="0"/>
        </a:xfrm>
      </p:grpSpPr>
      <p:grpSp>
        <p:nvGrpSpPr>
          <p:cNvPr id="345" name="Google Shape;345;p36"/>
          <p:cNvGrpSpPr/>
          <p:nvPr/>
        </p:nvGrpSpPr>
        <p:grpSpPr>
          <a:xfrm>
            <a:off x="-245023" y="-91675"/>
            <a:ext cx="4817022" cy="5326850"/>
            <a:chOff x="-245023" y="-94025"/>
            <a:chExt cx="4817022" cy="5326850"/>
          </a:xfrm>
        </p:grpSpPr>
        <p:sp>
          <p:nvSpPr>
            <p:cNvPr id="346" name="Google Shape;346;p36"/>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347" name="Google Shape;347;p36"/>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348" name="Google Shape;348;p36"/>
          <p:cNvSpPr txBox="1">
            <a:spLocks noGrp="1"/>
          </p:cNvSpPr>
          <p:nvPr>
            <p:ph type="title"/>
          </p:nvPr>
        </p:nvSpPr>
        <p:spPr>
          <a:xfrm>
            <a:off x="4965575" y="1763700"/>
            <a:ext cx="3069900" cy="581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chemeClr val="dk2"/>
              </a:buClr>
              <a:buSzPts val="2400"/>
              <a:buNone/>
              <a:defRPr sz="2400">
                <a:solidFill>
                  <a:schemeClr val="dk2"/>
                </a:solidFill>
              </a:defRPr>
            </a:lvl2pPr>
            <a:lvl3pPr lvl="2" algn="ctr">
              <a:lnSpc>
                <a:spcPct val="100000"/>
              </a:lnSpc>
              <a:spcBef>
                <a:spcPts val="0"/>
              </a:spcBef>
              <a:spcAft>
                <a:spcPts val="0"/>
              </a:spcAft>
              <a:buClr>
                <a:schemeClr val="dk2"/>
              </a:buClr>
              <a:buSzPts val="2400"/>
              <a:buNone/>
              <a:defRPr sz="2400">
                <a:solidFill>
                  <a:schemeClr val="dk2"/>
                </a:solidFill>
              </a:defRPr>
            </a:lvl3pPr>
            <a:lvl4pPr lvl="3" algn="ctr">
              <a:lnSpc>
                <a:spcPct val="100000"/>
              </a:lnSpc>
              <a:spcBef>
                <a:spcPts val="0"/>
              </a:spcBef>
              <a:spcAft>
                <a:spcPts val="0"/>
              </a:spcAft>
              <a:buClr>
                <a:schemeClr val="dk2"/>
              </a:buClr>
              <a:buSzPts val="2400"/>
              <a:buNone/>
              <a:defRPr sz="2400">
                <a:solidFill>
                  <a:schemeClr val="dk2"/>
                </a:solidFill>
              </a:defRPr>
            </a:lvl4pPr>
            <a:lvl5pPr lvl="4" algn="ctr">
              <a:lnSpc>
                <a:spcPct val="100000"/>
              </a:lnSpc>
              <a:spcBef>
                <a:spcPts val="0"/>
              </a:spcBef>
              <a:spcAft>
                <a:spcPts val="0"/>
              </a:spcAft>
              <a:buClr>
                <a:schemeClr val="dk2"/>
              </a:buClr>
              <a:buSzPts val="2400"/>
              <a:buNone/>
              <a:defRPr sz="2400">
                <a:solidFill>
                  <a:schemeClr val="dk2"/>
                </a:solidFill>
              </a:defRPr>
            </a:lvl5pPr>
            <a:lvl6pPr lvl="5" algn="ctr">
              <a:lnSpc>
                <a:spcPct val="100000"/>
              </a:lnSpc>
              <a:spcBef>
                <a:spcPts val="0"/>
              </a:spcBef>
              <a:spcAft>
                <a:spcPts val="0"/>
              </a:spcAft>
              <a:buClr>
                <a:schemeClr val="dk2"/>
              </a:buClr>
              <a:buSzPts val="2400"/>
              <a:buNone/>
              <a:defRPr sz="2400">
                <a:solidFill>
                  <a:schemeClr val="dk2"/>
                </a:solidFill>
              </a:defRPr>
            </a:lvl6pPr>
            <a:lvl7pPr lvl="6" algn="ctr">
              <a:lnSpc>
                <a:spcPct val="100000"/>
              </a:lnSpc>
              <a:spcBef>
                <a:spcPts val="0"/>
              </a:spcBef>
              <a:spcAft>
                <a:spcPts val="0"/>
              </a:spcAft>
              <a:buClr>
                <a:schemeClr val="dk2"/>
              </a:buClr>
              <a:buSzPts val="2400"/>
              <a:buNone/>
              <a:defRPr sz="2400">
                <a:solidFill>
                  <a:schemeClr val="dk2"/>
                </a:solidFill>
              </a:defRPr>
            </a:lvl7pPr>
            <a:lvl8pPr lvl="7" algn="ctr">
              <a:lnSpc>
                <a:spcPct val="100000"/>
              </a:lnSpc>
              <a:spcBef>
                <a:spcPts val="0"/>
              </a:spcBef>
              <a:spcAft>
                <a:spcPts val="0"/>
              </a:spcAft>
              <a:buClr>
                <a:schemeClr val="dk2"/>
              </a:buClr>
              <a:buSzPts val="2400"/>
              <a:buNone/>
              <a:defRPr sz="2400">
                <a:solidFill>
                  <a:schemeClr val="dk2"/>
                </a:solidFill>
              </a:defRPr>
            </a:lvl8pPr>
            <a:lvl9pPr lvl="8" algn="ctr">
              <a:lnSpc>
                <a:spcPct val="100000"/>
              </a:lnSpc>
              <a:spcBef>
                <a:spcPts val="0"/>
              </a:spcBef>
              <a:spcAft>
                <a:spcPts val="0"/>
              </a:spcAft>
              <a:buClr>
                <a:schemeClr val="dk2"/>
              </a:buClr>
              <a:buSzPts val="2400"/>
              <a:buNone/>
              <a:defRPr sz="2400">
                <a:solidFill>
                  <a:schemeClr val="dk2"/>
                </a:solidFill>
              </a:defRPr>
            </a:lvl9pPr>
          </a:lstStyle>
          <a:p>
            <a:endParaRPr/>
          </a:p>
        </p:txBody>
      </p:sp>
      <p:sp>
        <p:nvSpPr>
          <p:cNvPr id="349" name="Google Shape;349;p36"/>
          <p:cNvSpPr txBox="1">
            <a:spLocks noGrp="1"/>
          </p:cNvSpPr>
          <p:nvPr>
            <p:ph type="subTitle" idx="1"/>
          </p:nvPr>
        </p:nvSpPr>
        <p:spPr>
          <a:xfrm>
            <a:off x="4965575" y="2292800"/>
            <a:ext cx="3069900" cy="115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solidFill>
                  <a:schemeClr val="dk2"/>
                </a:solidFill>
              </a:defRPr>
            </a:lvl2pPr>
            <a:lvl3pPr lvl="2" algn="ctr">
              <a:lnSpc>
                <a:spcPct val="100000"/>
              </a:lnSpc>
              <a:spcBef>
                <a:spcPts val="0"/>
              </a:spcBef>
              <a:spcAft>
                <a:spcPts val="0"/>
              </a:spcAft>
              <a:buSzPts val="1600"/>
              <a:buNone/>
              <a:defRPr sz="1600">
                <a:solidFill>
                  <a:schemeClr val="dk2"/>
                </a:solidFill>
              </a:defRPr>
            </a:lvl3pPr>
            <a:lvl4pPr lvl="3" algn="ctr">
              <a:lnSpc>
                <a:spcPct val="100000"/>
              </a:lnSpc>
              <a:spcBef>
                <a:spcPts val="0"/>
              </a:spcBef>
              <a:spcAft>
                <a:spcPts val="0"/>
              </a:spcAft>
              <a:buSzPts val="1600"/>
              <a:buNone/>
              <a:defRPr sz="1600">
                <a:solidFill>
                  <a:schemeClr val="dk2"/>
                </a:solidFill>
              </a:defRPr>
            </a:lvl4pPr>
            <a:lvl5pPr lvl="4" algn="ctr">
              <a:lnSpc>
                <a:spcPct val="100000"/>
              </a:lnSpc>
              <a:spcBef>
                <a:spcPts val="0"/>
              </a:spcBef>
              <a:spcAft>
                <a:spcPts val="0"/>
              </a:spcAft>
              <a:buSzPts val="1600"/>
              <a:buNone/>
              <a:defRPr sz="1600">
                <a:solidFill>
                  <a:schemeClr val="dk2"/>
                </a:solidFill>
              </a:defRPr>
            </a:lvl5pPr>
            <a:lvl6pPr lvl="5" algn="ctr">
              <a:lnSpc>
                <a:spcPct val="100000"/>
              </a:lnSpc>
              <a:spcBef>
                <a:spcPts val="0"/>
              </a:spcBef>
              <a:spcAft>
                <a:spcPts val="0"/>
              </a:spcAft>
              <a:buSzPts val="1600"/>
              <a:buNone/>
              <a:defRPr sz="1600">
                <a:solidFill>
                  <a:schemeClr val="dk2"/>
                </a:solidFill>
              </a:defRPr>
            </a:lvl6pPr>
            <a:lvl7pPr lvl="6" algn="ctr">
              <a:lnSpc>
                <a:spcPct val="100000"/>
              </a:lnSpc>
              <a:spcBef>
                <a:spcPts val="0"/>
              </a:spcBef>
              <a:spcAft>
                <a:spcPts val="0"/>
              </a:spcAft>
              <a:buSzPts val="1600"/>
              <a:buNone/>
              <a:defRPr sz="1600">
                <a:solidFill>
                  <a:schemeClr val="dk2"/>
                </a:solidFill>
              </a:defRPr>
            </a:lvl7pPr>
            <a:lvl8pPr lvl="7" algn="ctr">
              <a:lnSpc>
                <a:spcPct val="100000"/>
              </a:lnSpc>
              <a:spcBef>
                <a:spcPts val="0"/>
              </a:spcBef>
              <a:spcAft>
                <a:spcPts val="0"/>
              </a:spcAft>
              <a:buSzPts val="1600"/>
              <a:buNone/>
              <a:defRPr sz="1600">
                <a:solidFill>
                  <a:schemeClr val="dk2"/>
                </a:solidFill>
              </a:defRPr>
            </a:lvl8pPr>
            <a:lvl9pPr lvl="8" algn="ctr">
              <a:lnSpc>
                <a:spcPct val="100000"/>
              </a:lnSpc>
              <a:spcBef>
                <a:spcPts val="0"/>
              </a:spcBef>
              <a:spcAft>
                <a:spcPts val="0"/>
              </a:spcAft>
              <a:buSzPts val="1600"/>
              <a:buNone/>
              <a:defRPr sz="1600">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1549500" y="3846050"/>
            <a:ext cx="6045000" cy="1012200"/>
          </a:xfrm>
          <a:prstGeom prst="rect">
            <a:avLst/>
          </a:prstGeom>
          <a:noFill/>
          <a:ln>
            <a:noFill/>
          </a:ln>
        </p:spPr>
        <p:txBody>
          <a:bodyPr spcFirstLastPara="1" wrap="square" lIns="91425" tIns="91425" rIns="91425" bIns="91425" anchor="ctr" anchorCtr="0">
            <a:noAutofit/>
          </a:bodyPr>
          <a:lstStyle>
            <a:lvl1pPr marR="91440" lvl="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a:endParaRPr/>
          </a:p>
        </p:txBody>
      </p:sp>
      <p:sp>
        <p:nvSpPr>
          <p:cNvPr id="352" name="Google Shape;352;p37"/>
          <p:cNvSpPr txBox="1">
            <a:spLocks noGrp="1"/>
          </p:cNvSpPr>
          <p:nvPr>
            <p:ph type="title" idx="2"/>
          </p:nvPr>
        </p:nvSpPr>
        <p:spPr>
          <a:xfrm>
            <a:off x="1444716" y="2669259"/>
            <a:ext cx="1095000" cy="95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b="0"/>
            </a:lvl2pPr>
            <a:lvl3pPr lvl="2" algn="ctr">
              <a:lnSpc>
                <a:spcPct val="100000"/>
              </a:lnSpc>
              <a:spcBef>
                <a:spcPts val="0"/>
              </a:spcBef>
              <a:spcAft>
                <a:spcPts val="0"/>
              </a:spcAft>
              <a:buSzPts val="5000"/>
              <a:buNone/>
              <a:defRPr sz="5000" b="0"/>
            </a:lvl3pPr>
            <a:lvl4pPr lvl="3" algn="ctr">
              <a:lnSpc>
                <a:spcPct val="100000"/>
              </a:lnSpc>
              <a:spcBef>
                <a:spcPts val="0"/>
              </a:spcBef>
              <a:spcAft>
                <a:spcPts val="0"/>
              </a:spcAft>
              <a:buSzPts val="5000"/>
              <a:buNone/>
              <a:defRPr sz="5000" b="0"/>
            </a:lvl4pPr>
            <a:lvl5pPr lvl="4" algn="ctr">
              <a:lnSpc>
                <a:spcPct val="100000"/>
              </a:lnSpc>
              <a:spcBef>
                <a:spcPts val="0"/>
              </a:spcBef>
              <a:spcAft>
                <a:spcPts val="0"/>
              </a:spcAft>
              <a:buSzPts val="5000"/>
              <a:buNone/>
              <a:defRPr sz="5000" b="0"/>
            </a:lvl5pPr>
            <a:lvl6pPr lvl="5" algn="ctr">
              <a:lnSpc>
                <a:spcPct val="100000"/>
              </a:lnSpc>
              <a:spcBef>
                <a:spcPts val="0"/>
              </a:spcBef>
              <a:spcAft>
                <a:spcPts val="0"/>
              </a:spcAft>
              <a:buSzPts val="5000"/>
              <a:buNone/>
              <a:defRPr sz="5000" b="0"/>
            </a:lvl6pPr>
            <a:lvl7pPr lvl="6" algn="ctr">
              <a:lnSpc>
                <a:spcPct val="100000"/>
              </a:lnSpc>
              <a:spcBef>
                <a:spcPts val="0"/>
              </a:spcBef>
              <a:spcAft>
                <a:spcPts val="0"/>
              </a:spcAft>
              <a:buSzPts val="5000"/>
              <a:buNone/>
              <a:defRPr sz="5000" b="0"/>
            </a:lvl7pPr>
            <a:lvl8pPr lvl="7" algn="ctr">
              <a:lnSpc>
                <a:spcPct val="100000"/>
              </a:lnSpc>
              <a:spcBef>
                <a:spcPts val="0"/>
              </a:spcBef>
              <a:spcAft>
                <a:spcPts val="0"/>
              </a:spcAft>
              <a:buSzPts val="5000"/>
              <a:buNone/>
              <a:defRPr sz="5000" b="0"/>
            </a:lvl8pPr>
            <a:lvl9pPr lvl="8" algn="ctr">
              <a:lnSpc>
                <a:spcPct val="100000"/>
              </a:lnSpc>
              <a:spcBef>
                <a:spcPts val="0"/>
              </a:spcBef>
              <a:spcAft>
                <a:spcPts val="0"/>
              </a:spcAft>
              <a:buSzPts val="5000"/>
              <a:buNone/>
              <a:defRPr sz="5000" b="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355" name="Google Shape;355;p38"/>
          <p:cNvGrpSpPr/>
          <p:nvPr/>
        </p:nvGrpSpPr>
        <p:grpSpPr>
          <a:xfrm>
            <a:off x="7230637" y="781196"/>
            <a:ext cx="1198043" cy="210331"/>
            <a:chOff x="1026623" y="2953314"/>
            <a:chExt cx="5688711" cy="1008300"/>
          </a:xfrm>
        </p:grpSpPr>
        <p:sp>
          <p:nvSpPr>
            <p:cNvPr id="356" name="Google Shape;356;p3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361"/>
        <p:cNvGrpSpPr/>
        <p:nvPr/>
      </p:nvGrpSpPr>
      <p:grpSpPr>
        <a:xfrm>
          <a:off x="0" y="0"/>
          <a:ext cx="0" cy="0"/>
          <a:chOff x="0" y="0"/>
          <a:chExt cx="0" cy="0"/>
        </a:xfrm>
      </p:grpSpPr>
      <p:sp>
        <p:nvSpPr>
          <p:cNvPr id="362" name="Google Shape;362;p39"/>
          <p:cNvSpPr txBox="1">
            <a:spLocks noGrp="1"/>
          </p:cNvSpPr>
          <p:nvPr>
            <p:ph type="subTitle" idx="1"/>
          </p:nvPr>
        </p:nvSpPr>
        <p:spPr>
          <a:xfrm>
            <a:off x="5413800" y="1633536"/>
            <a:ext cx="2583600" cy="10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63" name="Google Shape;363;p39"/>
          <p:cNvSpPr txBox="1">
            <a:spLocks noGrp="1"/>
          </p:cNvSpPr>
          <p:nvPr>
            <p:ph type="title"/>
          </p:nvPr>
        </p:nvSpPr>
        <p:spPr>
          <a:xfrm>
            <a:off x="5413800" y="1165025"/>
            <a:ext cx="2583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b="0"/>
            </a:lvl2pPr>
            <a:lvl3pPr lvl="2" algn="l">
              <a:lnSpc>
                <a:spcPct val="100000"/>
              </a:lnSpc>
              <a:spcBef>
                <a:spcPts val="0"/>
              </a:spcBef>
              <a:spcAft>
                <a:spcPts val="0"/>
              </a:spcAft>
              <a:buSzPts val="2200"/>
              <a:buNone/>
              <a:defRPr sz="2200" b="0"/>
            </a:lvl3pPr>
            <a:lvl4pPr lvl="3" algn="l">
              <a:lnSpc>
                <a:spcPct val="100000"/>
              </a:lnSpc>
              <a:spcBef>
                <a:spcPts val="0"/>
              </a:spcBef>
              <a:spcAft>
                <a:spcPts val="0"/>
              </a:spcAft>
              <a:buSzPts val="2200"/>
              <a:buNone/>
              <a:defRPr sz="2200" b="0"/>
            </a:lvl4pPr>
            <a:lvl5pPr lvl="4" algn="l">
              <a:lnSpc>
                <a:spcPct val="100000"/>
              </a:lnSpc>
              <a:spcBef>
                <a:spcPts val="0"/>
              </a:spcBef>
              <a:spcAft>
                <a:spcPts val="0"/>
              </a:spcAft>
              <a:buSzPts val="2200"/>
              <a:buNone/>
              <a:defRPr sz="2200" b="0"/>
            </a:lvl5pPr>
            <a:lvl6pPr lvl="5" algn="l">
              <a:lnSpc>
                <a:spcPct val="100000"/>
              </a:lnSpc>
              <a:spcBef>
                <a:spcPts val="0"/>
              </a:spcBef>
              <a:spcAft>
                <a:spcPts val="0"/>
              </a:spcAft>
              <a:buSzPts val="2200"/>
              <a:buNone/>
              <a:defRPr sz="2200" b="0"/>
            </a:lvl6pPr>
            <a:lvl7pPr lvl="6" algn="l">
              <a:lnSpc>
                <a:spcPct val="100000"/>
              </a:lnSpc>
              <a:spcBef>
                <a:spcPts val="0"/>
              </a:spcBef>
              <a:spcAft>
                <a:spcPts val="0"/>
              </a:spcAft>
              <a:buSzPts val="2200"/>
              <a:buNone/>
              <a:defRPr sz="2200" b="0"/>
            </a:lvl7pPr>
            <a:lvl8pPr lvl="7" algn="l">
              <a:lnSpc>
                <a:spcPct val="100000"/>
              </a:lnSpc>
              <a:spcBef>
                <a:spcPts val="0"/>
              </a:spcBef>
              <a:spcAft>
                <a:spcPts val="0"/>
              </a:spcAft>
              <a:buSzPts val="2200"/>
              <a:buNone/>
              <a:defRPr sz="2200" b="0"/>
            </a:lvl8pPr>
            <a:lvl9pPr lvl="8" algn="l">
              <a:lnSpc>
                <a:spcPct val="100000"/>
              </a:lnSpc>
              <a:spcBef>
                <a:spcPts val="0"/>
              </a:spcBef>
              <a:spcAft>
                <a:spcPts val="0"/>
              </a:spcAft>
              <a:buSzPts val="2200"/>
              <a:buNone/>
              <a:defRPr sz="2200" b="0"/>
            </a:lvl9pPr>
          </a:lstStyle>
          <a:p>
            <a:endParaRPr/>
          </a:p>
        </p:txBody>
      </p:sp>
      <p:sp>
        <p:nvSpPr>
          <p:cNvPr id="364" name="Google Shape;364;p39"/>
          <p:cNvSpPr txBox="1">
            <a:spLocks noGrp="1"/>
          </p:cNvSpPr>
          <p:nvPr>
            <p:ph type="title" idx="2"/>
          </p:nvPr>
        </p:nvSpPr>
        <p:spPr>
          <a:xfrm>
            <a:off x="5413350" y="3352140"/>
            <a:ext cx="2584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b="0"/>
            </a:lvl2pPr>
            <a:lvl3pPr lvl="2" algn="l">
              <a:lnSpc>
                <a:spcPct val="100000"/>
              </a:lnSpc>
              <a:spcBef>
                <a:spcPts val="0"/>
              </a:spcBef>
              <a:spcAft>
                <a:spcPts val="0"/>
              </a:spcAft>
              <a:buSzPts val="2200"/>
              <a:buNone/>
              <a:defRPr sz="2200" b="0"/>
            </a:lvl3pPr>
            <a:lvl4pPr lvl="3" algn="l">
              <a:lnSpc>
                <a:spcPct val="100000"/>
              </a:lnSpc>
              <a:spcBef>
                <a:spcPts val="0"/>
              </a:spcBef>
              <a:spcAft>
                <a:spcPts val="0"/>
              </a:spcAft>
              <a:buSzPts val="2200"/>
              <a:buNone/>
              <a:defRPr sz="2200" b="0"/>
            </a:lvl4pPr>
            <a:lvl5pPr lvl="4" algn="l">
              <a:lnSpc>
                <a:spcPct val="100000"/>
              </a:lnSpc>
              <a:spcBef>
                <a:spcPts val="0"/>
              </a:spcBef>
              <a:spcAft>
                <a:spcPts val="0"/>
              </a:spcAft>
              <a:buSzPts val="2200"/>
              <a:buNone/>
              <a:defRPr sz="2200" b="0"/>
            </a:lvl5pPr>
            <a:lvl6pPr lvl="5" algn="l">
              <a:lnSpc>
                <a:spcPct val="100000"/>
              </a:lnSpc>
              <a:spcBef>
                <a:spcPts val="0"/>
              </a:spcBef>
              <a:spcAft>
                <a:spcPts val="0"/>
              </a:spcAft>
              <a:buSzPts val="2200"/>
              <a:buNone/>
              <a:defRPr sz="2200" b="0"/>
            </a:lvl6pPr>
            <a:lvl7pPr lvl="6" algn="l">
              <a:lnSpc>
                <a:spcPct val="100000"/>
              </a:lnSpc>
              <a:spcBef>
                <a:spcPts val="0"/>
              </a:spcBef>
              <a:spcAft>
                <a:spcPts val="0"/>
              </a:spcAft>
              <a:buSzPts val="2200"/>
              <a:buNone/>
              <a:defRPr sz="2200" b="0"/>
            </a:lvl7pPr>
            <a:lvl8pPr lvl="7" algn="l">
              <a:lnSpc>
                <a:spcPct val="100000"/>
              </a:lnSpc>
              <a:spcBef>
                <a:spcPts val="0"/>
              </a:spcBef>
              <a:spcAft>
                <a:spcPts val="0"/>
              </a:spcAft>
              <a:buSzPts val="2200"/>
              <a:buNone/>
              <a:defRPr sz="2200" b="0"/>
            </a:lvl8pPr>
            <a:lvl9pPr lvl="8" algn="l">
              <a:lnSpc>
                <a:spcPct val="100000"/>
              </a:lnSpc>
              <a:spcBef>
                <a:spcPts val="0"/>
              </a:spcBef>
              <a:spcAft>
                <a:spcPts val="0"/>
              </a:spcAft>
              <a:buSzPts val="2200"/>
              <a:buNone/>
              <a:defRPr sz="2200" b="0"/>
            </a:lvl9pPr>
          </a:lstStyle>
          <a:p>
            <a:endParaRPr/>
          </a:p>
        </p:txBody>
      </p:sp>
      <p:sp>
        <p:nvSpPr>
          <p:cNvPr id="365" name="Google Shape;365;p39"/>
          <p:cNvSpPr txBox="1">
            <a:spLocks noGrp="1"/>
          </p:cNvSpPr>
          <p:nvPr>
            <p:ph type="subTitle" idx="3"/>
          </p:nvPr>
        </p:nvSpPr>
        <p:spPr>
          <a:xfrm>
            <a:off x="5413350" y="3820650"/>
            <a:ext cx="2584500" cy="10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366"/>
        <p:cNvGrpSpPr/>
        <p:nvPr/>
      </p:nvGrpSpPr>
      <p:grpSpPr>
        <a:xfrm>
          <a:off x="0" y="0"/>
          <a:ext cx="0" cy="0"/>
          <a:chOff x="0" y="0"/>
          <a:chExt cx="0" cy="0"/>
        </a:xfrm>
      </p:grpSpPr>
      <p:grpSp>
        <p:nvGrpSpPr>
          <p:cNvPr id="367" name="Google Shape;367;p40"/>
          <p:cNvGrpSpPr/>
          <p:nvPr/>
        </p:nvGrpSpPr>
        <p:grpSpPr>
          <a:xfrm>
            <a:off x="-422593" y="2935225"/>
            <a:ext cx="6279736" cy="2795849"/>
            <a:chOff x="-422593" y="2935225"/>
            <a:chExt cx="6279736" cy="2795849"/>
          </a:xfrm>
        </p:grpSpPr>
        <p:sp>
          <p:nvSpPr>
            <p:cNvPr id="368" name="Google Shape;368;p40"/>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369" name="Google Shape;369;p40"/>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370" name="Google Shape;370;p40"/>
          <p:cNvSpPr txBox="1">
            <a:spLocks noGrp="1"/>
          </p:cNvSpPr>
          <p:nvPr>
            <p:ph type="title"/>
          </p:nvPr>
        </p:nvSpPr>
        <p:spPr>
          <a:xfrm>
            <a:off x="720000" y="3867578"/>
            <a:ext cx="7710600" cy="10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a:endParaRPr/>
          </a:p>
        </p:txBody>
      </p:sp>
      <p:sp>
        <p:nvSpPr>
          <p:cNvPr id="371" name="Google Shape;371;p40"/>
          <p:cNvSpPr txBox="1">
            <a:spLocks noGrp="1"/>
          </p:cNvSpPr>
          <p:nvPr>
            <p:ph type="subTitle" idx="1"/>
          </p:nvPr>
        </p:nvSpPr>
        <p:spPr>
          <a:xfrm>
            <a:off x="716700" y="2307515"/>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72" name="Google Shape;372;p40"/>
          <p:cNvSpPr txBox="1">
            <a:spLocks noGrp="1"/>
          </p:cNvSpPr>
          <p:nvPr>
            <p:ph type="subTitle" idx="2"/>
          </p:nvPr>
        </p:nvSpPr>
        <p:spPr>
          <a:xfrm>
            <a:off x="3476250" y="2307515"/>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73" name="Google Shape;373;p40"/>
          <p:cNvSpPr txBox="1">
            <a:spLocks noGrp="1"/>
          </p:cNvSpPr>
          <p:nvPr>
            <p:ph type="subTitle" idx="3"/>
          </p:nvPr>
        </p:nvSpPr>
        <p:spPr>
          <a:xfrm>
            <a:off x="6243450" y="2307515"/>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74" name="Google Shape;374;p40"/>
          <p:cNvSpPr txBox="1">
            <a:spLocks noGrp="1"/>
          </p:cNvSpPr>
          <p:nvPr>
            <p:ph type="title" idx="4"/>
          </p:nvPr>
        </p:nvSpPr>
        <p:spPr>
          <a:xfrm>
            <a:off x="716700" y="2054664"/>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375" name="Google Shape;375;p40"/>
          <p:cNvSpPr txBox="1">
            <a:spLocks noGrp="1"/>
          </p:cNvSpPr>
          <p:nvPr>
            <p:ph type="title" idx="5"/>
          </p:nvPr>
        </p:nvSpPr>
        <p:spPr>
          <a:xfrm>
            <a:off x="3476250" y="2054664"/>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376" name="Google Shape;376;p40"/>
          <p:cNvSpPr txBox="1">
            <a:spLocks noGrp="1"/>
          </p:cNvSpPr>
          <p:nvPr>
            <p:ph type="title" idx="6"/>
          </p:nvPr>
        </p:nvSpPr>
        <p:spPr>
          <a:xfrm>
            <a:off x="6243450" y="2054664"/>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377" name="Google Shape;377;p40"/>
          <p:cNvGrpSpPr/>
          <p:nvPr/>
        </p:nvGrpSpPr>
        <p:grpSpPr>
          <a:xfrm>
            <a:off x="7230637" y="4394079"/>
            <a:ext cx="1198043" cy="210331"/>
            <a:chOff x="1026623" y="2953314"/>
            <a:chExt cx="5688711" cy="1008300"/>
          </a:xfrm>
        </p:grpSpPr>
        <p:sp>
          <p:nvSpPr>
            <p:cNvPr id="378" name="Google Shape;378;p4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383"/>
        <p:cNvGrpSpPr/>
        <p:nvPr/>
      </p:nvGrpSpPr>
      <p:grpSpPr>
        <a:xfrm>
          <a:off x="0" y="0"/>
          <a:ext cx="0" cy="0"/>
          <a:chOff x="0" y="0"/>
          <a:chExt cx="0" cy="0"/>
        </a:xfrm>
      </p:grpSpPr>
      <p:grpSp>
        <p:nvGrpSpPr>
          <p:cNvPr id="384" name="Google Shape;384;p41"/>
          <p:cNvGrpSpPr/>
          <p:nvPr/>
        </p:nvGrpSpPr>
        <p:grpSpPr>
          <a:xfrm flipH="1">
            <a:off x="4248150" y="-323850"/>
            <a:ext cx="5143500" cy="5943600"/>
            <a:chOff x="-171450" y="-323850"/>
            <a:chExt cx="5143500" cy="5943600"/>
          </a:xfrm>
        </p:grpSpPr>
        <p:sp>
          <p:nvSpPr>
            <p:cNvPr id="385" name="Google Shape;385;p41"/>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386" name="Google Shape;386;p41"/>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387" name="Google Shape;387;p41"/>
          <p:cNvSpPr txBox="1">
            <a:spLocks noGrp="1"/>
          </p:cNvSpPr>
          <p:nvPr>
            <p:ph type="subTitle" idx="1"/>
          </p:nvPr>
        </p:nvSpPr>
        <p:spPr>
          <a:xfrm>
            <a:off x="1032469" y="3418962"/>
            <a:ext cx="2962800" cy="110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a:endParaRPr/>
          </a:p>
        </p:txBody>
      </p:sp>
      <p:sp>
        <p:nvSpPr>
          <p:cNvPr id="388" name="Google Shape;388;p41"/>
          <p:cNvSpPr txBox="1">
            <a:spLocks noGrp="1"/>
          </p:cNvSpPr>
          <p:nvPr>
            <p:ph type="title"/>
          </p:nvPr>
        </p:nvSpPr>
        <p:spPr>
          <a:xfrm>
            <a:off x="1032456" y="2874249"/>
            <a:ext cx="2962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89" name="Google Shape;389;p41"/>
          <p:cNvSpPr txBox="1">
            <a:spLocks noGrp="1"/>
          </p:cNvSpPr>
          <p:nvPr>
            <p:ph type="title" idx="2"/>
          </p:nvPr>
        </p:nvSpPr>
        <p:spPr>
          <a:xfrm>
            <a:off x="5147531" y="2874249"/>
            <a:ext cx="296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390" name="Google Shape;390;p41"/>
          <p:cNvSpPr txBox="1">
            <a:spLocks noGrp="1"/>
          </p:cNvSpPr>
          <p:nvPr>
            <p:ph type="subTitle" idx="3"/>
          </p:nvPr>
        </p:nvSpPr>
        <p:spPr>
          <a:xfrm>
            <a:off x="5147544" y="3418962"/>
            <a:ext cx="2964000" cy="110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391"/>
        <p:cNvGrpSpPr/>
        <p:nvPr/>
      </p:nvGrpSpPr>
      <p:grpSpPr>
        <a:xfrm>
          <a:off x="0" y="0"/>
          <a:ext cx="0" cy="0"/>
          <a:chOff x="0" y="0"/>
          <a:chExt cx="0" cy="0"/>
        </a:xfrm>
      </p:grpSpPr>
      <p:sp>
        <p:nvSpPr>
          <p:cNvPr id="392" name="Google Shape;392;p42"/>
          <p:cNvSpPr txBox="1">
            <a:spLocks noGrp="1"/>
          </p:cNvSpPr>
          <p:nvPr>
            <p:ph type="title"/>
          </p:nvPr>
        </p:nvSpPr>
        <p:spPr>
          <a:xfrm>
            <a:off x="720000" y="1773125"/>
            <a:ext cx="3575700" cy="1766400"/>
          </a:xfrm>
          <a:prstGeom prst="rect">
            <a:avLst/>
          </a:prstGeom>
          <a:noFill/>
          <a:ln>
            <a:noFill/>
          </a:ln>
        </p:spPr>
        <p:txBody>
          <a:bodyPr spcFirstLastPara="1" wrap="square" lIns="91425" tIns="91425" rIns="91425" bIns="91425" anchor="ctr" anchorCtr="0">
            <a:noAutofit/>
          </a:bodyPr>
          <a:lstStyle>
            <a:lvl1pPr marR="91440" lvl="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a:endParaRPr/>
          </a:p>
        </p:txBody>
      </p:sp>
      <p:sp>
        <p:nvSpPr>
          <p:cNvPr id="393" name="Google Shape;393;p42"/>
          <p:cNvSpPr txBox="1">
            <a:spLocks noGrp="1"/>
          </p:cNvSpPr>
          <p:nvPr>
            <p:ph type="title" idx="2"/>
          </p:nvPr>
        </p:nvSpPr>
        <p:spPr>
          <a:xfrm>
            <a:off x="3846225" y="408825"/>
            <a:ext cx="1095000" cy="95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b="0"/>
            </a:lvl2pPr>
            <a:lvl3pPr lvl="2" algn="ctr">
              <a:lnSpc>
                <a:spcPct val="100000"/>
              </a:lnSpc>
              <a:spcBef>
                <a:spcPts val="0"/>
              </a:spcBef>
              <a:spcAft>
                <a:spcPts val="0"/>
              </a:spcAft>
              <a:buSzPts val="5000"/>
              <a:buNone/>
              <a:defRPr sz="5000" b="0"/>
            </a:lvl3pPr>
            <a:lvl4pPr lvl="3" algn="ctr">
              <a:lnSpc>
                <a:spcPct val="100000"/>
              </a:lnSpc>
              <a:spcBef>
                <a:spcPts val="0"/>
              </a:spcBef>
              <a:spcAft>
                <a:spcPts val="0"/>
              </a:spcAft>
              <a:buSzPts val="5000"/>
              <a:buNone/>
              <a:defRPr sz="5000" b="0"/>
            </a:lvl4pPr>
            <a:lvl5pPr lvl="4" algn="ctr">
              <a:lnSpc>
                <a:spcPct val="100000"/>
              </a:lnSpc>
              <a:spcBef>
                <a:spcPts val="0"/>
              </a:spcBef>
              <a:spcAft>
                <a:spcPts val="0"/>
              </a:spcAft>
              <a:buSzPts val="5000"/>
              <a:buNone/>
              <a:defRPr sz="5000" b="0"/>
            </a:lvl5pPr>
            <a:lvl6pPr lvl="5" algn="ctr">
              <a:lnSpc>
                <a:spcPct val="100000"/>
              </a:lnSpc>
              <a:spcBef>
                <a:spcPts val="0"/>
              </a:spcBef>
              <a:spcAft>
                <a:spcPts val="0"/>
              </a:spcAft>
              <a:buSzPts val="5000"/>
              <a:buNone/>
              <a:defRPr sz="5000" b="0"/>
            </a:lvl6pPr>
            <a:lvl7pPr lvl="6" algn="ctr">
              <a:lnSpc>
                <a:spcPct val="100000"/>
              </a:lnSpc>
              <a:spcBef>
                <a:spcPts val="0"/>
              </a:spcBef>
              <a:spcAft>
                <a:spcPts val="0"/>
              </a:spcAft>
              <a:buSzPts val="5000"/>
              <a:buNone/>
              <a:defRPr sz="5000" b="0"/>
            </a:lvl7pPr>
            <a:lvl8pPr lvl="7" algn="ctr">
              <a:lnSpc>
                <a:spcPct val="100000"/>
              </a:lnSpc>
              <a:spcBef>
                <a:spcPts val="0"/>
              </a:spcBef>
              <a:spcAft>
                <a:spcPts val="0"/>
              </a:spcAft>
              <a:buSzPts val="5000"/>
              <a:buNone/>
              <a:defRPr sz="5000" b="0"/>
            </a:lvl8pPr>
            <a:lvl9pPr lvl="8" algn="ctr">
              <a:lnSpc>
                <a:spcPct val="100000"/>
              </a:lnSpc>
              <a:spcBef>
                <a:spcPts val="0"/>
              </a:spcBef>
              <a:spcAft>
                <a:spcPts val="0"/>
              </a:spcAft>
              <a:buSzPts val="5000"/>
              <a:buNone/>
              <a:defRPr sz="5000" b="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394"/>
        <p:cNvGrpSpPr/>
        <p:nvPr/>
      </p:nvGrpSpPr>
      <p:grpSpPr>
        <a:xfrm>
          <a:off x="0" y="0"/>
          <a:ext cx="0" cy="0"/>
          <a:chOff x="0" y="0"/>
          <a:chExt cx="0" cy="0"/>
        </a:xfrm>
      </p:grpSpPr>
      <p:sp>
        <p:nvSpPr>
          <p:cNvPr id="395" name="Google Shape;395;p43"/>
          <p:cNvSpPr txBox="1">
            <a:spLocks noGrp="1"/>
          </p:cNvSpPr>
          <p:nvPr>
            <p:ph type="title"/>
          </p:nvPr>
        </p:nvSpPr>
        <p:spPr>
          <a:xfrm>
            <a:off x="858451" y="2041875"/>
            <a:ext cx="15795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396" name="Google Shape;396;p43"/>
          <p:cNvSpPr txBox="1">
            <a:spLocks noGrp="1"/>
          </p:cNvSpPr>
          <p:nvPr>
            <p:ph type="subTitle" idx="1"/>
          </p:nvPr>
        </p:nvSpPr>
        <p:spPr>
          <a:xfrm>
            <a:off x="858454" y="2318010"/>
            <a:ext cx="1579500" cy="86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97" name="Google Shape;397;p43"/>
          <p:cNvSpPr txBox="1">
            <a:spLocks noGrp="1"/>
          </p:cNvSpPr>
          <p:nvPr>
            <p:ph type="title" idx="2"/>
          </p:nvPr>
        </p:nvSpPr>
        <p:spPr>
          <a:xfrm>
            <a:off x="858451" y="3657533"/>
            <a:ext cx="15795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398" name="Google Shape;398;p43"/>
          <p:cNvSpPr txBox="1">
            <a:spLocks noGrp="1"/>
          </p:cNvSpPr>
          <p:nvPr>
            <p:ph type="subTitle" idx="3"/>
          </p:nvPr>
        </p:nvSpPr>
        <p:spPr>
          <a:xfrm>
            <a:off x="858454" y="3933663"/>
            <a:ext cx="1579500" cy="86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399" name="Google Shape;399;p43"/>
          <p:cNvSpPr txBox="1">
            <a:spLocks noGrp="1"/>
          </p:cNvSpPr>
          <p:nvPr>
            <p:ph type="title" idx="4"/>
          </p:nvPr>
        </p:nvSpPr>
        <p:spPr>
          <a:xfrm>
            <a:off x="2538097" y="2041875"/>
            <a:ext cx="15795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400" name="Google Shape;400;p43"/>
          <p:cNvSpPr txBox="1">
            <a:spLocks noGrp="1"/>
          </p:cNvSpPr>
          <p:nvPr>
            <p:ph type="subTitle" idx="5"/>
          </p:nvPr>
        </p:nvSpPr>
        <p:spPr>
          <a:xfrm>
            <a:off x="2538101" y="2318010"/>
            <a:ext cx="1579500" cy="86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01" name="Google Shape;401;p43"/>
          <p:cNvSpPr txBox="1">
            <a:spLocks noGrp="1"/>
          </p:cNvSpPr>
          <p:nvPr>
            <p:ph type="title" idx="6"/>
          </p:nvPr>
        </p:nvSpPr>
        <p:spPr>
          <a:xfrm>
            <a:off x="2538097" y="3657533"/>
            <a:ext cx="15795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402" name="Google Shape;402;p43"/>
          <p:cNvSpPr txBox="1">
            <a:spLocks noGrp="1"/>
          </p:cNvSpPr>
          <p:nvPr>
            <p:ph type="subTitle" idx="7"/>
          </p:nvPr>
        </p:nvSpPr>
        <p:spPr>
          <a:xfrm>
            <a:off x="2538101" y="3933663"/>
            <a:ext cx="1579500" cy="86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03" name="Google Shape;403;p43"/>
          <p:cNvSpPr txBox="1">
            <a:spLocks noGrp="1"/>
          </p:cNvSpPr>
          <p:nvPr>
            <p:ph type="title" idx="8"/>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404" name="Google Shape;404;p43"/>
          <p:cNvGrpSpPr/>
          <p:nvPr/>
        </p:nvGrpSpPr>
        <p:grpSpPr>
          <a:xfrm>
            <a:off x="7230637" y="779827"/>
            <a:ext cx="1198043" cy="210331"/>
            <a:chOff x="1026623" y="2953314"/>
            <a:chExt cx="5688711" cy="1008300"/>
          </a:xfrm>
        </p:grpSpPr>
        <p:sp>
          <p:nvSpPr>
            <p:cNvPr id="405" name="Google Shape;405;p4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0"/>
        <p:cNvGrpSpPr/>
        <p:nvPr/>
      </p:nvGrpSpPr>
      <p:grpSpPr>
        <a:xfrm>
          <a:off x="0" y="0"/>
          <a:ext cx="0" cy="0"/>
          <a:chOff x="0" y="0"/>
          <a:chExt cx="0" cy="0"/>
        </a:xfrm>
      </p:grpSpPr>
      <p:sp>
        <p:nvSpPr>
          <p:cNvPr id="411" name="Google Shape;411;p44"/>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412" name="Google Shape;412;p44"/>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413" name="Google Shape;413;p44"/>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414" name="Google Shape;414;p44"/>
          <p:cNvSpPr txBox="1">
            <a:spLocks noGrp="1"/>
          </p:cNvSpPr>
          <p:nvPr>
            <p:ph type="title" hasCustomPrompt="1"/>
          </p:nvPr>
        </p:nvSpPr>
        <p:spPr>
          <a:xfrm>
            <a:off x="2019163" y="1793782"/>
            <a:ext cx="5101500" cy="108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r>
              <a:t>xx%</a:t>
            </a:r>
          </a:p>
        </p:txBody>
      </p:sp>
      <p:sp>
        <p:nvSpPr>
          <p:cNvPr id="415" name="Google Shape;415;p44"/>
          <p:cNvSpPr txBox="1">
            <a:spLocks noGrp="1"/>
          </p:cNvSpPr>
          <p:nvPr>
            <p:ph type="subTitle" idx="1"/>
          </p:nvPr>
        </p:nvSpPr>
        <p:spPr>
          <a:xfrm>
            <a:off x="2993550" y="2997150"/>
            <a:ext cx="3156900" cy="73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416"/>
        <p:cNvGrpSpPr/>
        <p:nvPr/>
      </p:nvGrpSpPr>
      <p:grpSpPr>
        <a:xfrm>
          <a:off x="0" y="0"/>
          <a:ext cx="0" cy="0"/>
          <a:chOff x="0" y="0"/>
          <a:chExt cx="0" cy="0"/>
        </a:xfrm>
      </p:grpSpPr>
      <p:sp>
        <p:nvSpPr>
          <p:cNvPr id="417" name="Google Shape;417;p45"/>
          <p:cNvSpPr txBox="1">
            <a:spLocks noGrp="1"/>
          </p:cNvSpPr>
          <p:nvPr>
            <p:ph type="title"/>
          </p:nvPr>
        </p:nvSpPr>
        <p:spPr>
          <a:xfrm>
            <a:off x="4724400" y="1783184"/>
            <a:ext cx="3699600" cy="1766400"/>
          </a:xfrm>
          <a:prstGeom prst="rect">
            <a:avLst/>
          </a:prstGeom>
          <a:noFill/>
          <a:ln>
            <a:noFill/>
          </a:ln>
        </p:spPr>
        <p:txBody>
          <a:bodyPr spcFirstLastPara="1" wrap="square" lIns="91425" tIns="91425" rIns="91425" bIns="91425" anchor="ctr" anchorCtr="0">
            <a:noAutofit/>
          </a:bodyPr>
          <a:lstStyle>
            <a:lvl1pPr marR="91440" lvl="0" algn="ctr">
              <a:lnSpc>
                <a:spcPct val="80000"/>
              </a:lnSpc>
              <a:spcBef>
                <a:spcPts val="0"/>
              </a:spcBef>
              <a:spcAft>
                <a:spcPts val="0"/>
              </a:spcAft>
              <a:buSzPts val="5000"/>
              <a:buNone/>
              <a:defRPr sz="5000" b="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a:endParaRPr/>
          </a:p>
        </p:txBody>
      </p:sp>
      <p:sp>
        <p:nvSpPr>
          <p:cNvPr id="418" name="Google Shape;418;p45"/>
          <p:cNvSpPr txBox="1">
            <a:spLocks noGrp="1"/>
          </p:cNvSpPr>
          <p:nvPr>
            <p:ph type="title" idx="2"/>
          </p:nvPr>
        </p:nvSpPr>
        <p:spPr>
          <a:xfrm>
            <a:off x="4077104" y="376588"/>
            <a:ext cx="1095000" cy="95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b="0"/>
            </a:lvl1pPr>
            <a:lvl2pPr lvl="1" algn="ctr">
              <a:lnSpc>
                <a:spcPct val="100000"/>
              </a:lnSpc>
              <a:spcBef>
                <a:spcPts val="0"/>
              </a:spcBef>
              <a:spcAft>
                <a:spcPts val="0"/>
              </a:spcAft>
              <a:buSzPts val="5000"/>
              <a:buNone/>
              <a:defRPr sz="5000" b="0"/>
            </a:lvl2pPr>
            <a:lvl3pPr lvl="2" algn="ctr">
              <a:lnSpc>
                <a:spcPct val="100000"/>
              </a:lnSpc>
              <a:spcBef>
                <a:spcPts val="0"/>
              </a:spcBef>
              <a:spcAft>
                <a:spcPts val="0"/>
              </a:spcAft>
              <a:buSzPts val="5000"/>
              <a:buNone/>
              <a:defRPr sz="5000" b="0"/>
            </a:lvl3pPr>
            <a:lvl4pPr lvl="3" algn="ctr">
              <a:lnSpc>
                <a:spcPct val="100000"/>
              </a:lnSpc>
              <a:spcBef>
                <a:spcPts val="0"/>
              </a:spcBef>
              <a:spcAft>
                <a:spcPts val="0"/>
              </a:spcAft>
              <a:buSzPts val="5000"/>
              <a:buNone/>
              <a:defRPr sz="5000" b="0"/>
            </a:lvl4pPr>
            <a:lvl5pPr lvl="4" algn="ctr">
              <a:lnSpc>
                <a:spcPct val="100000"/>
              </a:lnSpc>
              <a:spcBef>
                <a:spcPts val="0"/>
              </a:spcBef>
              <a:spcAft>
                <a:spcPts val="0"/>
              </a:spcAft>
              <a:buSzPts val="5000"/>
              <a:buNone/>
              <a:defRPr sz="5000" b="0"/>
            </a:lvl5pPr>
            <a:lvl6pPr lvl="5" algn="ctr">
              <a:lnSpc>
                <a:spcPct val="100000"/>
              </a:lnSpc>
              <a:spcBef>
                <a:spcPts val="0"/>
              </a:spcBef>
              <a:spcAft>
                <a:spcPts val="0"/>
              </a:spcAft>
              <a:buSzPts val="5000"/>
              <a:buNone/>
              <a:defRPr sz="5000" b="0"/>
            </a:lvl6pPr>
            <a:lvl7pPr lvl="6" algn="ctr">
              <a:lnSpc>
                <a:spcPct val="100000"/>
              </a:lnSpc>
              <a:spcBef>
                <a:spcPts val="0"/>
              </a:spcBef>
              <a:spcAft>
                <a:spcPts val="0"/>
              </a:spcAft>
              <a:buSzPts val="5000"/>
              <a:buNone/>
              <a:defRPr sz="5000" b="0"/>
            </a:lvl7pPr>
            <a:lvl8pPr lvl="7" algn="ctr">
              <a:lnSpc>
                <a:spcPct val="100000"/>
              </a:lnSpc>
              <a:spcBef>
                <a:spcPts val="0"/>
              </a:spcBef>
              <a:spcAft>
                <a:spcPts val="0"/>
              </a:spcAft>
              <a:buSzPts val="5000"/>
              <a:buNone/>
              <a:defRPr sz="5000" b="0"/>
            </a:lvl8pPr>
            <a:lvl9pPr lvl="8" algn="ctr">
              <a:lnSpc>
                <a:spcPct val="100000"/>
              </a:lnSpc>
              <a:spcBef>
                <a:spcPts val="0"/>
              </a:spcBef>
              <a:spcAft>
                <a:spcPts val="0"/>
              </a:spcAft>
              <a:buSzPts val="5000"/>
              <a:buNone/>
              <a:defRPr sz="5000" b="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1161012" y="2050916"/>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21" name="Google Shape;421;p46"/>
          <p:cNvSpPr txBox="1">
            <a:spLocks noGrp="1"/>
          </p:cNvSpPr>
          <p:nvPr>
            <p:ph type="subTitle" idx="1"/>
          </p:nvPr>
        </p:nvSpPr>
        <p:spPr>
          <a:xfrm>
            <a:off x="1161000" y="2309739"/>
            <a:ext cx="186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22" name="Google Shape;422;p46"/>
          <p:cNvSpPr txBox="1">
            <a:spLocks noGrp="1"/>
          </p:cNvSpPr>
          <p:nvPr>
            <p:ph type="title" idx="2"/>
          </p:nvPr>
        </p:nvSpPr>
        <p:spPr>
          <a:xfrm>
            <a:off x="1161012" y="3875067"/>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23" name="Google Shape;423;p46"/>
          <p:cNvSpPr txBox="1">
            <a:spLocks noGrp="1"/>
          </p:cNvSpPr>
          <p:nvPr>
            <p:ph type="subTitle" idx="3"/>
          </p:nvPr>
        </p:nvSpPr>
        <p:spPr>
          <a:xfrm>
            <a:off x="1161000" y="4133887"/>
            <a:ext cx="18654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24" name="Google Shape;424;p46"/>
          <p:cNvSpPr txBox="1">
            <a:spLocks noGrp="1"/>
          </p:cNvSpPr>
          <p:nvPr>
            <p:ph type="title" idx="4"/>
          </p:nvPr>
        </p:nvSpPr>
        <p:spPr>
          <a:xfrm>
            <a:off x="3639300" y="2050916"/>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25" name="Google Shape;425;p46"/>
          <p:cNvSpPr txBox="1">
            <a:spLocks noGrp="1"/>
          </p:cNvSpPr>
          <p:nvPr>
            <p:ph type="subTitle" idx="5"/>
          </p:nvPr>
        </p:nvSpPr>
        <p:spPr>
          <a:xfrm>
            <a:off x="3639300" y="2309739"/>
            <a:ext cx="186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26" name="Google Shape;426;p46"/>
          <p:cNvSpPr txBox="1">
            <a:spLocks noGrp="1"/>
          </p:cNvSpPr>
          <p:nvPr>
            <p:ph type="title" idx="6"/>
          </p:nvPr>
        </p:nvSpPr>
        <p:spPr>
          <a:xfrm>
            <a:off x="3639300" y="3875067"/>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27" name="Google Shape;427;p46"/>
          <p:cNvSpPr txBox="1">
            <a:spLocks noGrp="1"/>
          </p:cNvSpPr>
          <p:nvPr>
            <p:ph type="subTitle" idx="7"/>
          </p:nvPr>
        </p:nvSpPr>
        <p:spPr>
          <a:xfrm>
            <a:off x="3639299" y="4133887"/>
            <a:ext cx="18654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28" name="Google Shape;428;p46"/>
          <p:cNvSpPr txBox="1">
            <a:spLocks noGrp="1"/>
          </p:cNvSpPr>
          <p:nvPr>
            <p:ph type="title" idx="8"/>
          </p:nvPr>
        </p:nvSpPr>
        <p:spPr>
          <a:xfrm>
            <a:off x="6117584" y="2050916"/>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29" name="Google Shape;429;p46"/>
          <p:cNvSpPr txBox="1">
            <a:spLocks noGrp="1"/>
          </p:cNvSpPr>
          <p:nvPr>
            <p:ph type="subTitle" idx="9"/>
          </p:nvPr>
        </p:nvSpPr>
        <p:spPr>
          <a:xfrm>
            <a:off x="6117599" y="2309739"/>
            <a:ext cx="186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30" name="Google Shape;430;p46"/>
          <p:cNvSpPr txBox="1">
            <a:spLocks noGrp="1"/>
          </p:cNvSpPr>
          <p:nvPr>
            <p:ph type="title" idx="13"/>
          </p:nvPr>
        </p:nvSpPr>
        <p:spPr>
          <a:xfrm>
            <a:off x="6117584" y="3875067"/>
            <a:ext cx="1865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31" name="Google Shape;431;p46"/>
          <p:cNvSpPr txBox="1">
            <a:spLocks noGrp="1"/>
          </p:cNvSpPr>
          <p:nvPr>
            <p:ph type="subTitle" idx="14"/>
          </p:nvPr>
        </p:nvSpPr>
        <p:spPr>
          <a:xfrm>
            <a:off x="6117598" y="4133887"/>
            <a:ext cx="18654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32" name="Google Shape;432;p46"/>
          <p:cNvSpPr txBox="1">
            <a:spLocks noGrp="1"/>
          </p:cNvSpPr>
          <p:nvPr>
            <p:ph type="title" idx="15"/>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Clr>
                <a:schemeClr val="accent1"/>
              </a:buClr>
              <a:buSzPts val="3000"/>
              <a:buNone/>
              <a:defRPr sz="3000">
                <a:solidFill>
                  <a:schemeClr val="accent1"/>
                </a:solidFill>
              </a:defRPr>
            </a:lvl2pPr>
            <a:lvl3pPr lvl="2" algn="l">
              <a:lnSpc>
                <a:spcPct val="100000"/>
              </a:lnSpc>
              <a:spcBef>
                <a:spcPts val="0"/>
              </a:spcBef>
              <a:spcAft>
                <a:spcPts val="0"/>
              </a:spcAft>
              <a:buClr>
                <a:schemeClr val="accent1"/>
              </a:buClr>
              <a:buSzPts val="3000"/>
              <a:buNone/>
              <a:defRPr sz="3000">
                <a:solidFill>
                  <a:schemeClr val="accent1"/>
                </a:solidFill>
              </a:defRPr>
            </a:lvl3pPr>
            <a:lvl4pPr lvl="3" algn="l">
              <a:lnSpc>
                <a:spcPct val="100000"/>
              </a:lnSpc>
              <a:spcBef>
                <a:spcPts val="0"/>
              </a:spcBef>
              <a:spcAft>
                <a:spcPts val="0"/>
              </a:spcAft>
              <a:buClr>
                <a:schemeClr val="accent1"/>
              </a:buClr>
              <a:buSzPts val="3000"/>
              <a:buNone/>
              <a:defRPr sz="3000">
                <a:solidFill>
                  <a:schemeClr val="accent1"/>
                </a:solidFill>
              </a:defRPr>
            </a:lvl4pPr>
            <a:lvl5pPr lvl="4" algn="l">
              <a:lnSpc>
                <a:spcPct val="100000"/>
              </a:lnSpc>
              <a:spcBef>
                <a:spcPts val="0"/>
              </a:spcBef>
              <a:spcAft>
                <a:spcPts val="0"/>
              </a:spcAft>
              <a:buClr>
                <a:schemeClr val="accent1"/>
              </a:buClr>
              <a:buSzPts val="3000"/>
              <a:buNone/>
              <a:defRPr sz="3000">
                <a:solidFill>
                  <a:schemeClr val="accent1"/>
                </a:solidFill>
              </a:defRPr>
            </a:lvl5pPr>
            <a:lvl6pPr lvl="5" algn="l">
              <a:lnSpc>
                <a:spcPct val="100000"/>
              </a:lnSpc>
              <a:spcBef>
                <a:spcPts val="0"/>
              </a:spcBef>
              <a:spcAft>
                <a:spcPts val="0"/>
              </a:spcAft>
              <a:buClr>
                <a:schemeClr val="accent1"/>
              </a:buClr>
              <a:buSzPts val="3000"/>
              <a:buNone/>
              <a:defRPr sz="3000">
                <a:solidFill>
                  <a:schemeClr val="accent1"/>
                </a:solidFill>
              </a:defRPr>
            </a:lvl6pPr>
            <a:lvl7pPr lvl="6" algn="l">
              <a:lnSpc>
                <a:spcPct val="100000"/>
              </a:lnSpc>
              <a:spcBef>
                <a:spcPts val="0"/>
              </a:spcBef>
              <a:spcAft>
                <a:spcPts val="0"/>
              </a:spcAft>
              <a:buClr>
                <a:schemeClr val="accent1"/>
              </a:buClr>
              <a:buSzPts val="3000"/>
              <a:buNone/>
              <a:defRPr sz="3000">
                <a:solidFill>
                  <a:schemeClr val="accent1"/>
                </a:solidFill>
              </a:defRPr>
            </a:lvl7pPr>
            <a:lvl8pPr lvl="7" algn="l">
              <a:lnSpc>
                <a:spcPct val="100000"/>
              </a:lnSpc>
              <a:spcBef>
                <a:spcPts val="0"/>
              </a:spcBef>
              <a:spcAft>
                <a:spcPts val="0"/>
              </a:spcAft>
              <a:buClr>
                <a:schemeClr val="accent1"/>
              </a:buClr>
              <a:buSzPts val="3000"/>
              <a:buNone/>
              <a:defRPr sz="3000">
                <a:solidFill>
                  <a:schemeClr val="accent1"/>
                </a:solidFill>
              </a:defRPr>
            </a:lvl8pPr>
            <a:lvl9pPr lvl="8" algn="l">
              <a:lnSpc>
                <a:spcPct val="100000"/>
              </a:lnSpc>
              <a:spcBef>
                <a:spcPts val="0"/>
              </a:spcBef>
              <a:spcAft>
                <a:spcPts val="0"/>
              </a:spcAft>
              <a:buClr>
                <a:schemeClr val="accent1"/>
              </a:buClr>
              <a:buSzPts val="3000"/>
              <a:buNone/>
              <a:defRPr sz="3000">
                <a:solidFill>
                  <a:schemeClr val="accent1"/>
                </a:solidFill>
              </a:defRPr>
            </a:lvl9pPr>
          </a:lstStyle>
          <a:p>
            <a:endParaRPr/>
          </a:p>
        </p:txBody>
      </p:sp>
      <p:grpSp>
        <p:nvGrpSpPr>
          <p:cNvPr id="433" name="Google Shape;433;p46"/>
          <p:cNvGrpSpPr/>
          <p:nvPr/>
        </p:nvGrpSpPr>
        <p:grpSpPr>
          <a:xfrm>
            <a:off x="7230637" y="779827"/>
            <a:ext cx="1198043" cy="210331"/>
            <a:chOff x="1026623" y="2953314"/>
            <a:chExt cx="5688711" cy="1008300"/>
          </a:xfrm>
        </p:grpSpPr>
        <p:sp>
          <p:nvSpPr>
            <p:cNvPr id="434" name="Google Shape;434;p4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9"/>
        <p:cNvGrpSpPr/>
        <p:nvPr/>
      </p:nvGrpSpPr>
      <p:grpSpPr>
        <a:xfrm>
          <a:off x="0" y="0"/>
          <a:ext cx="0" cy="0"/>
          <a:chOff x="0" y="0"/>
          <a:chExt cx="0" cy="0"/>
        </a:xfrm>
      </p:grpSpPr>
      <p:grpSp>
        <p:nvGrpSpPr>
          <p:cNvPr id="440" name="Google Shape;440;p47"/>
          <p:cNvGrpSpPr/>
          <p:nvPr/>
        </p:nvGrpSpPr>
        <p:grpSpPr>
          <a:xfrm flipH="1">
            <a:off x="490871" y="1078975"/>
            <a:ext cx="4479425" cy="3051604"/>
            <a:chOff x="4109736" y="1499802"/>
            <a:chExt cx="3922782" cy="2672392"/>
          </a:xfrm>
        </p:grpSpPr>
        <p:sp>
          <p:nvSpPr>
            <p:cNvPr id="441" name="Google Shape;441;p47"/>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442" name="Google Shape;442;p47"/>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443" name="Google Shape;443;p47"/>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444" name="Google Shape;444;p47"/>
          <p:cNvSpPr txBox="1">
            <a:spLocks noGrp="1"/>
          </p:cNvSpPr>
          <p:nvPr>
            <p:ph type="ctrTitle"/>
          </p:nvPr>
        </p:nvSpPr>
        <p:spPr>
          <a:xfrm flipH="1">
            <a:off x="951250" y="4283550"/>
            <a:ext cx="3390900" cy="49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445" name="Google Shape;445;p47"/>
          <p:cNvSpPr txBox="1">
            <a:spLocks noGrp="1"/>
          </p:cNvSpPr>
          <p:nvPr>
            <p:ph type="subTitle" idx="1"/>
          </p:nvPr>
        </p:nvSpPr>
        <p:spPr>
          <a:xfrm flipH="1">
            <a:off x="951250" y="1284350"/>
            <a:ext cx="3390900" cy="23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6"/>
        <p:cNvGrpSpPr/>
        <p:nvPr/>
      </p:nvGrpSpPr>
      <p:grpSpPr>
        <a:xfrm>
          <a:off x="0" y="0"/>
          <a:ext cx="0" cy="0"/>
          <a:chOff x="0" y="0"/>
          <a:chExt cx="0" cy="0"/>
        </a:xfrm>
      </p:grpSpPr>
      <p:sp>
        <p:nvSpPr>
          <p:cNvPr id="447" name="Google Shape;447;p48"/>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448" name="Google Shape;448;p48"/>
          <p:cNvSpPr txBox="1">
            <a:spLocks noGrp="1"/>
          </p:cNvSpPr>
          <p:nvPr>
            <p:ph type="title"/>
          </p:nvPr>
        </p:nvSpPr>
        <p:spPr>
          <a:xfrm flipH="1">
            <a:off x="5541600" y="1540525"/>
            <a:ext cx="2882400" cy="11610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SzPts val="3000"/>
              <a:buNone/>
              <a:defRPr sz="2800"/>
            </a:lvl1pPr>
            <a:lvl2pPr lvl="1" algn="r">
              <a:lnSpc>
                <a:spcPct val="80000"/>
              </a:lnSpc>
              <a:spcBef>
                <a:spcPts val="0"/>
              </a:spcBef>
              <a:spcAft>
                <a:spcPts val="0"/>
              </a:spcAft>
              <a:buSzPts val="3000"/>
              <a:buNone/>
              <a:defRPr sz="2800">
                <a:solidFill>
                  <a:schemeClr val="dk2"/>
                </a:solidFill>
                <a:latin typeface="Roboto"/>
                <a:ea typeface="Roboto"/>
                <a:cs typeface="Roboto"/>
                <a:sym typeface="Roboto"/>
              </a:defRPr>
            </a:lvl2pPr>
            <a:lvl3pPr lvl="2" algn="r">
              <a:lnSpc>
                <a:spcPct val="80000"/>
              </a:lnSpc>
              <a:spcBef>
                <a:spcPts val="0"/>
              </a:spcBef>
              <a:spcAft>
                <a:spcPts val="0"/>
              </a:spcAft>
              <a:buSzPts val="3000"/>
              <a:buNone/>
              <a:defRPr sz="2800">
                <a:solidFill>
                  <a:schemeClr val="dk2"/>
                </a:solidFill>
                <a:latin typeface="Roboto"/>
                <a:ea typeface="Roboto"/>
                <a:cs typeface="Roboto"/>
                <a:sym typeface="Roboto"/>
              </a:defRPr>
            </a:lvl3pPr>
            <a:lvl4pPr lvl="3" algn="r">
              <a:lnSpc>
                <a:spcPct val="80000"/>
              </a:lnSpc>
              <a:spcBef>
                <a:spcPts val="0"/>
              </a:spcBef>
              <a:spcAft>
                <a:spcPts val="0"/>
              </a:spcAft>
              <a:buSzPts val="3000"/>
              <a:buNone/>
              <a:defRPr sz="2800">
                <a:solidFill>
                  <a:schemeClr val="dk2"/>
                </a:solidFill>
                <a:latin typeface="Roboto"/>
                <a:ea typeface="Roboto"/>
                <a:cs typeface="Roboto"/>
                <a:sym typeface="Roboto"/>
              </a:defRPr>
            </a:lvl4pPr>
            <a:lvl5pPr lvl="4" algn="r">
              <a:lnSpc>
                <a:spcPct val="80000"/>
              </a:lnSpc>
              <a:spcBef>
                <a:spcPts val="0"/>
              </a:spcBef>
              <a:spcAft>
                <a:spcPts val="0"/>
              </a:spcAft>
              <a:buSzPts val="3000"/>
              <a:buNone/>
              <a:defRPr sz="2800">
                <a:solidFill>
                  <a:schemeClr val="dk2"/>
                </a:solidFill>
                <a:latin typeface="Roboto"/>
                <a:ea typeface="Roboto"/>
                <a:cs typeface="Roboto"/>
                <a:sym typeface="Roboto"/>
              </a:defRPr>
            </a:lvl5pPr>
            <a:lvl6pPr lvl="5" algn="r">
              <a:lnSpc>
                <a:spcPct val="80000"/>
              </a:lnSpc>
              <a:spcBef>
                <a:spcPts val="0"/>
              </a:spcBef>
              <a:spcAft>
                <a:spcPts val="0"/>
              </a:spcAft>
              <a:buSzPts val="3000"/>
              <a:buNone/>
              <a:defRPr sz="2800">
                <a:solidFill>
                  <a:schemeClr val="dk2"/>
                </a:solidFill>
                <a:latin typeface="Roboto"/>
                <a:ea typeface="Roboto"/>
                <a:cs typeface="Roboto"/>
                <a:sym typeface="Roboto"/>
              </a:defRPr>
            </a:lvl6pPr>
            <a:lvl7pPr lvl="6" algn="r">
              <a:lnSpc>
                <a:spcPct val="80000"/>
              </a:lnSpc>
              <a:spcBef>
                <a:spcPts val="0"/>
              </a:spcBef>
              <a:spcAft>
                <a:spcPts val="0"/>
              </a:spcAft>
              <a:buSzPts val="3000"/>
              <a:buNone/>
              <a:defRPr sz="2800">
                <a:solidFill>
                  <a:schemeClr val="dk2"/>
                </a:solidFill>
                <a:latin typeface="Roboto"/>
                <a:ea typeface="Roboto"/>
                <a:cs typeface="Roboto"/>
                <a:sym typeface="Roboto"/>
              </a:defRPr>
            </a:lvl7pPr>
            <a:lvl8pPr lvl="7" algn="r">
              <a:lnSpc>
                <a:spcPct val="80000"/>
              </a:lnSpc>
              <a:spcBef>
                <a:spcPts val="0"/>
              </a:spcBef>
              <a:spcAft>
                <a:spcPts val="0"/>
              </a:spcAft>
              <a:buSzPts val="3000"/>
              <a:buNone/>
              <a:defRPr sz="2800">
                <a:solidFill>
                  <a:schemeClr val="dk2"/>
                </a:solidFill>
                <a:latin typeface="Roboto"/>
                <a:ea typeface="Roboto"/>
                <a:cs typeface="Roboto"/>
                <a:sym typeface="Roboto"/>
              </a:defRPr>
            </a:lvl8pPr>
            <a:lvl9pPr lvl="8" algn="r">
              <a:lnSpc>
                <a:spcPct val="80000"/>
              </a:lnSpc>
              <a:spcBef>
                <a:spcPts val="0"/>
              </a:spcBef>
              <a:spcAft>
                <a:spcPts val="0"/>
              </a:spcAft>
              <a:buSzPts val="3000"/>
              <a:buNone/>
              <a:defRPr sz="2800">
                <a:solidFill>
                  <a:schemeClr val="dk2"/>
                </a:solidFill>
                <a:latin typeface="Roboto"/>
                <a:ea typeface="Roboto"/>
                <a:cs typeface="Roboto"/>
                <a:sym typeface="Roboto"/>
              </a:defRPr>
            </a:lvl9pPr>
          </a:lstStyle>
          <a:p>
            <a:endParaRPr/>
          </a:p>
        </p:txBody>
      </p:sp>
      <p:grpSp>
        <p:nvGrpSpPr>
          <p:cNvPr id="449" name="Google Shape;449;p48"/>
          <p:cNvGrpSpPr/>
          <p:nvPr/>
        </p:nvGrpSpPr>
        <p:grpSpPr>
          <a:xfrm>
            <a:off x="7230637" y="781196"/>
            <a:ext cx="1198043" cy="210331"/>
            <a:chOff x="1026623" y="2953314"/>
            <a:chExt cx="5688711" cy="1008300"/>
          </a:xfrm>
        </p:grpSpPr>
        <p:sp>
          <p:nvSpPr>
            <p:cNvPr id="450" name="Google Shape;450;p48"/>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8"/>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8"/>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8"/>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8"/>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5" name="Google Shape;455;p48"/>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456"/>
        <p:cNvGrpSpPr/>
        <p:nvPr/>
      </p:nvGrpSpPr>
      <p:grpSpPr>
        <a:xfrm>
          <a:off x="0" y="0"/>
          <a:ext cx="0" cy="0"/>
          <a:chOff x="0" y="0"/>
          <a:chExt cx="0" cy="0"/>
        </a:xfrm>
      </p:grpSpPr>
      <p:sp>
        <p:nvSpPr>
          <p:cNvPr id="457" name="Google Shape;457;p49"/>
          <p:cNvSpPr txBox="1">
            <a:spLocks noGrp="1"/>
          </p:cNvSpPr>
          <p:nvPr>
            <p:ph type="title"/>
          </p:nvPr>
        </p:nvSpPr>
        <p:spPr>
          <a:xfrm>
            <a:off x="2699500" y="762275"/>
            <a:ext cx="1738800" cy="52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Livvic"/>
              <a:buNone/>
              <a:defRPr sz="1800" b="1">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458" name="Google Shape;458;p49"/>
          <p:cNvSpPr txBox="1">
            <a:spLocks noGrp="1"/>
          </p:cNvSpPr>
          <p:nvPr>
            <p:ph type="subTitle" idx="1"/>
          </p:nvPr>
        </p:nvSpPr>
        <p:spPr>
          <a:xfrm>
            <a:off x="4651176" y="762267"/>
            <a:ext cx="2943300" cy="52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a:endParaRPr/>
          </a:p>
        </p:txBody>
      </p:sp>
      <p:sp>
        <p:nvSpPr>
          <p:cNvPr id="459" name="Google Shape;459;p49"/>
          <p:cNvSpPr txBox="1">
            <a:spLocks noGrp="1"/>
          </p:cNvSpPr>
          <p:nvPr>
            <p:ph type="title" idx="2"/>
          </p:nvPr>
        </p:nvSpPr>
        <p:spPr>
          <a:xfrm>
            <a:off x="2699500" y="1624969"/>
            <a:ext cx="1738800" cy="52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Livvic"/>
              <a:buNone/>
              <a:defRPr sz="1800" b="1">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460" name="Google Shape;460;p49"/>
          <p:cNvSpPr txBox="1">
            <a:spLocks noGrp="1"/>
          </p:cNvSpPr>
          <p:nvPr>
            <p:ph type="subTitle" idx="3"/>
          </p:nvPr>
        </p:nvSpPr>
        <p:spPr>
          <a:xfrm>
            <a:off x="4651176" y="1624955"/>
            <a:ext cx="2943300" cy="52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a:endParaRPr/>
          </a:p>
        </p:txBody>
      </p:sp>
      <p:sp>
        <p:nvSpPr>
          <p:cNvPr id="461" name="Google Shape;461;p49"/>
          <p:cNvSpPr txBox="1">
            <a:spLocks noGrp="1"/>
          </p:cNvSpPr>
          <p:nvPr>
            <p:ph type="title" idx="4"/>
          </p:nvPr>
        </p:nvSpPr>
        <p:spPr>
          <a:xfrm>
            <a:off x="2699500" y="2487750"/>
            <a:ext cx="1738800" cy="52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Livvic"/>
              <a:buNone/>
              <a:defRPr sz="1800" b="1">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462" name="Google Shape;462;p49"/>
          <p:cNvSpPr txBox="1">
            <a:spLocks noGrp="1"/>
          </p:cNvSpPr>
          <p:nvPr>
            <p:ph type="subTitle" idx="5"/>
          </p:nvPr>
        </p:nvSpPr>
        <p:spPr>
          <a:xfrm>
            <a:off x="4651176" y="2487729"/>
            <a:ext cx="2943300" cy="52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a:endParaRPr/>
          </a:p>
        </p:txBody>
      </p:sp>
      <p:grpSp>
        <p:nvGrpSpPr>
          <p:cNvPr id="463" name="Google Shape;463;p49"/>
          <p:cNvGrpSpPr/>
          <p:nvPr/>
        </p:nvGrpSpPr>
        <p:grpSpPr>
          <a:xfrm>
            <a:off x="-422593" y="2935225"/>
            <a:ext cx="6279736" cy="2795849"/>
            <a:chOff x="-422593" y="2935225"/>
            <a:chExt cx="6279736" cy="2795849"/>
          </a:xfrm>
        </p:grpSpPr>
        <p:sp>
          <p:nvSpPr>
            <p:cNvPr id="464" name="Google Shape;464;p49"/>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465" name="Google Shape;465;p49"/>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466" name="Google Shape;466;p49"/>
          <p:cNvSpPr txBox="1">
            <a:spLocks noGrp="1"/>
          </p:cNvSpPr>
          <p:nvPr>
            <p:ph type="title" idx="6"/>
          </p:nvPr>
        </p:nvSpPr>
        <p:spPr>
          <a:xfrm>
            <a:off x="720000" y="3867578"/>
            <a:ext cx="7710600" cy="10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a:endParaRPr/>
          </a:p>
        </p:txBody>
      </p:sp>
      <p:grpSp>
        <p:nvGrpSpPr>
          <p:cNvPr id="467" name="Google Shape;467;p49"/>
          <p:cNvGrpSpPr/>
          <p:nvPr/>
        </p:nvGrpSpPr>
        <p:grpSpPr>
          <a:xfrm>
            <a:off x="7230637" y="4394079"/>
            <a:ext cx="1198043" cy="210331"/>
            <a:chOff x="1026623" y="2953314"/>
            <a:chExt cx="5688711" cy="1008300"/>
          </a:xfrm>
        </p:grpSpPr>
        <p:sp>
          <p:nvSpPr>
            <p:cNvPr id="468" name="Google Shape;468;p49"/>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9"/>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9"/>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9"/>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9"/>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 name="Google Shape;473;p49"/>
          <p:cNvSpPr txBox="1">
            <a:spLocks noGrp="1"/>
          </p:cNvSpPr>
          <p:nvPr>
            <p:ph type="title" idx="7"/>
          </p:nvPr>
        </p:nvSpPr>
        <p:spPr>
          <a:xfrm>
            <a:off x="1906209" y="882275"/>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474" name="Google Shape;474;p49"/>
          <p:cNvSpPr txBox="1">
            <a:spLocks noGrp="1"/>
          </p:cNvSpPr>
          <p:nvPr>
            <p:ph type="title" idx="8"/>
          </p:nvPr>
        </p:nvSpPr>
        <p:spPr>
          <a:xfrm>
            <a:off x="1906209" y="1744969"/>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475" name="Google Shape;475;p49"/>
          <p:cNvSpPr txBox="1">
            <a:spLocks noGrp="1"/>
          </p:cNvSpPr>
          <p:nvPr>
            <p:ph type="title" idx="9"/>
          </p:nvPr>
        </p:nvSpPr>
        <p:spPr>
          <a:xfrm>
            <a:off x="1906209" y="2607750"/>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text columns 3">
  <p:cSld name="CUSTOM_9">
    <p:spTree>
      <p:nvGrpSpPr>
        <p:cNvPr id="1" name="Shape 476"/>
        <p:cNvGrpSpPr/>
        <p:nvPr/>
      </p:nvGrpSpPr>
      <p:grpSpPr>
        <a:xfrm>
          <a:off x="0" y="0"/>
          <a:ext cx="0" cy="0"/>
          <a:chOff x="0" y="0"/>
          <a:chExt cx="0" cy="0"/>
        </a:xfrm>
      </p:grpSpPr>
      <p:sp>
        <p:nvSpPr>
          <p:cNvPr id="477" name="Google Shape;477;p50"/>
          <p:cNvSpPr txBox="1">
            <a:spLocks noGrp="1"/>
          </p:cNvSpPr>
          <p:nvPr>
            <p:ph type="subTitle" idx="1"/>
          </p:nvPr>
        </p:nvSpPr>
        <p:spPr>
          <a:xfrm>
            <a:off x="716700" y="3392950"/>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78" name="Google Shape;478;p50"/>
          <p:cNvSpPr txBox="1">
            <a:spLocks noGrp="1"/>
          </p:cNvSpPr>
          <p:nvPr>
            <p:ph type="subTitle" idx="2"/>
          </p:nvPr>
        </p:nvSpPr>
        <p:spPr>
          <a:xfrm>
            <a:off x="3476250" y="3392950"/>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79" name="Google Shape;479;p50"/>
          <p:cNvSpPr txBox="1">
            <a:spLocks noGrp="1"/>
          </p:cNvSpPr>
          <p:nvPr>
            <p:ph type="subTitle" idx="3"/>
          </p:nvPr>
        </p:nvSpPr>
        <p:spPr>
          <a:xfrm>
            <a:off x="6243450" y="3392950"/>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80" name="Google Shape;480;p50"/>
          <p:cNvSpPr txBox="1">
            <a:spLocks noGrp="1"/>
          </p:cNvSpPr>
          <p:nvPr>
            <p:ph type="title"/>
          </p:nvPr>
        </p:nvSpPr>
        <p:spPr>
          <a:xfrm>
            <a:off x="716700" y="3140100"/>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81" name="Google Shape;481;p50"/>
          <p:cNvSpPr txBox="1">
            <a:spLocks noGrp="1"/>
          </p:cNvSpPr>
          <p:nvPr>
            <p:ph type="title" idx="4"/>
          </p:nvPr>
        </p:nvSpPr>
        <p:spPr>
          <a:xfrm>
            <a:off x="3476250" y="3140100"/>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82" name="Google Shape;482;p50"/>
          <p:cNvSpPr txBox="1">
            <a:spLocks noGrp="1"/>
          </p:cNvSpPr>
          <p:nvPr>
            <p:ph type="title" idx="5"/>
          </p:nvPr>
        </p:nvSpPr>
        <p:spPr>
          <a:xfrm>
            <a:off x="6243450" y="3140100"/>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483" name="Google Shape;483;p50"/>
          <p:cNvSpPr txBox="1">
            <a:spLocks noGrp="1"/>
          </p:cNvSpPr>
          <p:nvPr>
            <p:ph type="title" idx="6"/>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484" name="Google Shape;484;p50"/>
          <p:cNvGrpSpPr/>
          <p:nvPr/>
        </p:nvGrpSpPr>
        <p:grpSpPr>
          <a:xfrm>
            <a:off x="7230637" y="779827"/>
            <a:ext cx="1198043" cy="210331"/>
            <a:chOff x="1026623" y="2953314"/>
            <a:chExt cx="5688711" cy="1008300"/>
          </a:xfrm>
        </p:grpSpPr>
        <p:sp>
          <p:nvSpPr>
            <p:cNvPr id="485" name="Google Shape;485;p5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0" name="Google Shape;490;p50"/>
          <p:cNvSpPr txBox="1">
            <a:spLocks noGrp="1"/>
          </p:cNvSpPr>
          <p:nvPr>
            <p:ph type="title" idx="7"/>
          </p:nvPr>
        </p:nvSpPr>
        <p:spPr>
          <a:xfrm>
            <a:off x="1411950" y="2659794"/>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491" name="Google Shape;491;p50"/>
          <p:cNvSpPr txBox="1">
            <a:spLocks noGrp="1"/>
          </p:cNvSpPr>
          <p:nvPr>
            <p:ph type="title" idx="8"/>
          </p:nvPr>
        </p:nvSpPr>
        <p:spPr>
          <a:xfrm>
            <a:off x="4171500" y="2659794"/>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492" name="Google Shape;492;p50"/>
          <p:cNvSpPr txBox="1">
            <a:spLocks noGrp="1"/>
          </p:cNvSpPr>
          <p:nvPr>
            <p:ph type="title" idx="9"/>
          </p:nvPr>
        </p:nvSpPr>
        <p:spPr>
          <a:xfrm>
            <a:off x="6938700" y="2659794"/>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493"/>
        <p:cNvGrpSpPr/>
        <p:nvPr/>
      </p:nvGrpSpPr>
      <p:grpSpPr>
        <a:xfrm>
          <a:off x="0" y="0"/>
          <a:ext cx="0" cy="0"/>
          <a:chOff x="0" y="0"/>
          <a:chExt cx="0" cy="0"/>
        </a:xfrm>
      </p:grpSpPr>
      <p:sp>
        <p:nvSpPr>
          <p:cNvPr id="494" name="Google Shape;494;p51"/>
          <p:cNvSpPr txBox="1">
            <a:spLocks noGrp="1"/>
          </p:cNvSpPr>
          <p:nvPr>
            <p:ph type="title"/>
          </p:nvPr>
        </p:nvSpPr>
        <p:spPr>
          <a:xfrm flipH="1">
            <a:off x="1378775" y="387600"/>
            <a:ext cx="6386700" cy="1062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a:endParaRPr/>
          </a:p>
        </p:txBody>
      </p:sp>
      <p:sp>
        <p:nvSpPr>
          <p:cNvPr id="495" name="Google Shape;495;p51"/>
          <p:cNvSpPr txBox="1">
            <a:spLocks noGrp="1"/>
          </p:cNvSpPr>
          <p:nvPr>
            <p:ph type="title" idx="2"/>
          </p:nvPr>
        </p:nvSpPr>
        <p:spPr>
          <a:xfrm flipH="1">
            <a:off x="1213300" y="1854275"/>
            <a:ext cx="1097700" cy="9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ree text columns 4">
  <p:cSld name="CUSTOM_10">
    <p:spTree>
      <p:nvGrpSpPr>
        <p:cNvPr id="1" name="Shape 496"/>
        <p:cNvGrpSpPr/>
        <p:nvPr/>
      </p:nvGrpSpPr>
      <p:grpSpPr>
        <a:xfrm>
          <a:off x="0" y="0"/>
          <a:ext cx="0" cy="0"/>
          <a:chOff x="0" y="0"/>
          <a:chExt cx="0" cy="0"/>
        </a:xfrm>
      </p:grpSpPr>
      <p:sp>
        <p:nvSpPr>
          <p:cNvPr id="497" name="Google Shape;497;p52"/>
          <p:cNvSpPr txBox="1">
            <a:spLocks noGrp="1"/>
          </p:cNvSpPr>
          <p:nvPr>
            <p:ph type="subTitle" idx="1"/>
          </p:nvPr>
        </p:nvSpPr>
        <p:spPr>
          <a:xfrm>
            <a:off x="869100" y="3610713"/>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98" name="Google Shape;498;p52"/>
          <p:cNvSpPr txBox="1">
            <a:spLocks noGrp="1"/>
          </p:cNvSpPr>
          <p:nvPr>
            <p:ph type="subTitle" idx="2"/>
          </p:nvPr>
        </p:nvSpPr>
        <p:spPr>
          <a:xfrm>
            <a:off x="3476250" y="3610713"/>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499" name="Google Shape;499;p52"/>
          <p:cNvSpPr txBox="1">
            <a:spLocks noGrp="1"/>
          </p:cNvSpPr>
          <p:nvPr>
            <p:ph type="subTitle" idx="3"/>
          </p:nvPr>
        </p:nvSpPr>
        <p:spPr>
          <a:xfrm>
            <a:off x="6091050" y="3610713"/>
            <a:ext cx="2183100" cy="9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00" name="Google Shape;500;p52"/>
          <p:cNvSpPr txBox="1">
            <a:spLocks noGrp="1"/>
          </p:cNvSpPr>
          <p:nvPr>
            <p:ph type="title"/>
          </p:nvPr>
        </p:nvSpPr>
        <p:spPr>
          <a:xfrm>
            <a:off x="869100" y="3357863"/>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01" name="Google Shape;501;p52"/>
          <p:cNvSpPr txBox="1">
            <a:spLocks noGrp="1"/>
          </p:cNvSpPr>
          <p:nvPr>
            <p:ph type="title" idx="4"/>
          </p:nvPr>
        </p:nvSpPr>
        <p:spPr>
          <a:xfrm>
            <a:off x="3476250" y="3357863"/>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02" name="Google Shape;502;p52"/>
          <p:cNvSpPr txBox="1">
            <a:spLocks noGrp="1"/>
          </p:cNvSpPr>
          <p:nvPr>
            <p:ph type="title" idx="5"/>
          </p:nvPr>
        </p:nvSpPr>
        <p:spPr>
          <a:xfrm>
            <a:off x="6091050" y="3357863"/>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03" name="Google Shape;503;p52"/>
          <p:cNvSpPr txBox="1">
            <a:spLocks noGrp="1"/>
          </p:cNvSpPr>
          <p:nvPr>
            <p:ph type="title" idx="6"/>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504" name="Google Shape;504;p52"/>
          <p:cNvGrpSpPr/>
          <p:nvPr/>
        </p:nvGrpSpPr>
        <p:grpSpPr>
          <a:xfrm>
            <a:off x="7230637" y="779827"/>
            <a:ext cx="1198043" cy="210331"/>
            <a:chOff x="1026623" y="2953314"/>
            <a:chExt cx="5688711" cy="1008300"/>
          </a:xfrm>
        </p:grpSpPr>
        <p:sp>
          <p:nvSpPr>
            <p:cNvPr id="505" name="Google Shape;505;p52"/>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2"/>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2"/>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2"/>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510"/>
        <p:cNvGrpSpPr/>
        <p:nvPr/>
      </p:nvGrpSpPr>
      <p:grpSpPr>
        <a:xfrm>
          <a:off x="0" y="0"/>
          <a:ext cx="0" cy="0"/>
          <a:chOff x="0" y="0"/>
          <a:chExt cx="0" cy="0"/>
        </a:xfrm>
      </p:grpSpPr>
      <p:sp>
        <p:nvSpPr>
          <p:cNvPr id="511" name="Google Shape;511;p53"/>
          <p:cNvSpPr txBox="1">
            <a:spLocks noGrp="1"/>
          </p:cNvSpPr>
          <p:nvPr>
            <p:ph type="title"/>
          </p:nvPr>
        </p:nvSpPr>
        <p:spPr>
          <a:xfrm>
            <a:off x="1573200" y="2050925"/>
            <a:ext cx="21468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12" name="Google Shape;512;p53"/>
          <p:cNvSpPr txBox="1">
            <a:spLocks noGrp="1"/>
          </p:cNvSpPr>
          <p:nvPr>
            <p:ph type="subTitle" idx="1"/>
          </p:nvPr>
        </p:nvSpPr>
        <p:spPr>
          <a:xfrm>
            <a:off x="1573200" y="2309747"/>
            <a:ext cx="2146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13" name="Google Shape;513;p53"/>
          <p:cNvSpPr txBox="1">
            <a:spLocks noGrp="1"/>
          </p:cNvSpPr>
          <p:nvPr>
            <p:ph type="title" idx="2"/>
          </p:nvPr>
        </p:nvSpPr>
        <p:spPr>
          <a:xfrm>
            <a:off x="1573200" y="3875061"/>
            <a:ext cx="21468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14" name="Google Shape;514;p53"/>
          <p:cNvSpPr txBox="1">
            <a:spLocks noGrp="1"/>
          </p:cNvSpPr>
          <p:nvPr>
            <p:ph type="subTitle" idx="3"/>
          </p:nvPr>
        </p:nvSpPr>
        <p:spPr>
          <a:xfrm>
            <a:off x="1573200" y="4133880"/>
            <a:ext cx="2146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15" name="Google Shape;515;p53"/>
          <p:cNvSpPr txBox="1">
            <a:spLocks noGrp="1"/>
          </p:cNvSpPr>
          <p:nvPr>
            <p:ph type="title" idx="4"/>
          </p:nvPr>
        </p:nvSpPr>
        <p:spPr>
          <a:xfrm>
            <a:off x="5424000" y="2050925"/>
            <a:ext cx="21468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16" name="Google Shape;516;p53"/>
          <p:cNvSpPr txBox="1">
            <a:spLocks noGrp="1"/>
          </p:cNvSpPr>
          <p:nvPr>
            <p:ph type="subTitle" idx="5"/>
          </p:nvPr>
        </p:nvSpPr>
        <p:spPr>
          <a:xfrm>
            <a:off x="5424000" y="2309747"/>
            <a:ext cx="2146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17" name="Google Shape;517;p53"/>
          <p:cNvSpPr txBox="1">
            <a:spLocks noGrp="1"/>
          </p:cNvSpPr>
          <p:nvPr>
            <p:ph type="title" idx="6"/>
          </p:nvPr>
        </p:nvSpPr>
        <p:spPr>
          <a:xfrm>
            <a:off x="5424000" y="3875061"/>
            <a:ext cx="21468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518" name="Google Shape;518;p53"/>
          <p:cNvSpPr txBox="1">
            <a:spLocks noGrp="1"/>
          </p:cNvSpPr>
          <p:nvPr>
            <p:ph type="subTitle" idx="7"/>
          </p:nvPr>
        </p:nvSpPr>
        <p:spPr>
          <a:xfrm>
            <a:off x="5424000" y="4133880"/>
            <a:ext cx="2146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19" name="Google Shape;519;p53"/>
          <p:cNvSpPr txBox="1">
            <a:spLocks noGrp="1"/>
          </p:cNvSpPr>
          <p:nvPr>
            <p:ph type="title" idx="8"/>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Clr>
                <a:schemeClr val="accent1"/>
              </a:buClr>
              <a:buSzPts val="3000"/>
              <a:buNone/>
              <a:defRPr sz="3000">
                <a:solidFill>
                  <a:schemeClr val="accent1"/>
                </a:solidFill>
              </a:defRPr>
            </a:lvl2pPr>
            <a:lvl3pPr lvl="2" algn="l">
              <a:lnSpc>
                <a:spcPct val="100000"/>
              </a:lnSpc>
              <a:spcBef>
                <a:spcPts val="0"/>
              </a:spcBef>
              <a:spcAft>
                <a:spcPts val="0"/>
              </a:spcAft>
              <a:buClr>
                <a:schemeClr val="accent1"/>
              </a:buClr>
              <a:buSzPts val="3000"/>
              <a:buNone/>
              <a:defRPr sz="3000">
                <a:solidFill>
                  <a:schemeClr val="accent1"/>
                </a:solidFill>
              </a:defRPr>
            </a:lvl3pPr>
            <a:lvl4pPr lvl="3" algn="l">
              <a:lnSpc>
                <a:spcPct val="100000"/>
              </a:lnSpc>
              <a:spcBef>
                <a:spcPts val="0"/>
              </a:spcBef>
              <a:spcAft>
                <a:spcPts val="0"/>
              </a:spcAft>
              <a:buClr>
                <a:schemeClr val="accent1"/>
              </a:buClr>
              <a:buSzPts val="3000"/>
              <a:buNone/>
              <a:defRPr sz="3000">
                <a:solidFill>
                  <a:schemeClr val="accent1"/>
                </a:solidFill>
              </a:defRPr>
            </a:lvl4pPr>
            <a:lvl5pPr lvl="4" algn="l">
              <a:lnSpc>
                <a:spcPct val="100000"/>
              </a:lnSpc>
              <a:spcBef>
                <a:spcPts val="0"/>
              </a:spcBef>
              <a:spcAft>
                <a:spcPts val="0"/>
              </a:spcAft>
              <a:buClr>
                <a:schemeClr val="accent1"/>
              </a:buClr>
              <a:buSzPts val="3000"/>
              <a:buNone/>
              <a:defRPr sz="3000">
                <a:solidFill>
                  <a:schemeClr val="accent1"/>
                </a:solidFill>
              </a:defRPr>
            </a:lvl5pPr>
            <a:lvl6pPr lvl="5" algn="l">
              <a:lnSpc>
                <a:spcPct val="100000"/>
              </a:lnSpc>
              <a:spcBef>
                <a:spcPts val="0"/>
              </a:spcBef>
              <a:spcAft>
                <a:spcPts val="0"/>
              </a:spcAft>
              <a:buClr>
                <a:schemeClr val="accent1"/>
              </a:buClr>
              <a:buSzPts val="3000"/>
              <a:buNone/>
              <a:defRPr sz="3000">
                <a:solidFill>
                  <a:schemeClr val="accent1"/>
                </a:solidFill>
              </a:defRPr>
            </a:lvl6pPr>
            <a:lvl7pPr lvl="6" algn="l">
              <a:lnSpc>
                <a:spcPct val="100000"/>
              </a:lnSpc>
              <a:spcBef>
                <a:spcPts val="0"/>
              </a:spcBef>
              <a:spcAft>
                <a:spcPts val="0"/>
              </a:spcAft>
              <a:buClr>
                <a:schemeClr val="accent1"/>
              </a:buClr>
              <a:buSzPts val="3000"/>
              <a:buNone/>
              <a:defRPr sz="3000">
                <a:solidFill>
                  <a:schemeClr val="accent1"/>
                </a:solidFill>
              </a:defRPr>
            </a:lvl7pPr>
            <a:lvl8pPr lvl="7" algn="l">
              <a:lnSpc>
                <a:spcPct val="100000"/>
              </a:lnSpc>
              <a:spcBef>
                <a:spcPts val="0"/>
              </a:spcBef>
              <a:spcAft>
                <a:spcPts val="0"/>
              </a:spcAft>
              <a:buClr>
                <a:schemeClr val="accent1"/>
              </a:buClr>
              <a:buSzPts val="3000"/>
              <a:buNone/>
              <a:defRPr sz="3000">
                <a:solidFill>
                  <a:schemeClr val="accent1"/>
                </a:solidFill>
              </a:defRPr>
            </a:lvl8pPr>
            <a:lvl9pPr lvl="8" algn="l">
              <a:lnSpc>
                <a:spcPct val="100000"/>
              </a:lnSpc>
              <a:spcBef>
                <a:spcPts val="0"/>
              </a:spcBef>
              <a:spcAft>
                <a:spcPts val="0"/>
              </a:spcAft>
              <a:buClr>
                <a:schemeClr val="accent1"/>
              </a:buClr>
              <a:buSzPts val="3000"/>
              <a:buNone/>
              <a:defRPr sz="3000">
                <a:solidFill>
                  <a:schemeClr val="accent1"/>
                </a:solidFill>
              </a:defRPr>
            </a:lvl9pPr>
          </a:lstStyle>
          <a:p>
            <a:endParaRPr/>
          </a:p>
        </p:txBody>
      </p:sp>
      <p:grpSp>
        <p:nvGrpSpPr>
          <p:cNvPr id="520" name="Google Shape;520;p53"/>
          <p:cNvGrpSpPr/>
          <p:nvPr/>
        </p:nvGrpSpPr>
        <p:grpSpPr>
          <a:xfrm>
            <a:off x="7230637" y="779827"/>
            <a:ext cx="1198043" cy="210331"/>
            <a:chOff x="1026623" y="2953314"/>
            <a:chExt cx="5688711" cy="1008300"/>
          </a:xfrm>
        </p:grpSpPr>
        <p:sp>
          <p:nvSpPr>
            <p:cNvPr id="521" name="Google Shape;521;p5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5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5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6" name="Google Shape;526;p53"/>
          <p:cNvSpPr txBox="1">
            <a:spLocks noGrp="1"/>
          </p:cNvSpPr>
          <p:nvPr>
            <p:ph type="title" idx="9"/>
          </p:nvPr>
        </p:nvSpPr>
        <p:spPr>
          <a:xfrm>
            <a:off x="2250300" y="1658503"/>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527" name="Google Shape;527;p53"/>
          <p:cNvSpPr txBox="1">
            <a:spLocks noGrp="1"/>
          </p:cNvSpPr>
          <p:nvPr>
            <p:ph type="title" idx="13"/>
          </p:nvPr>
        </p:nvSpPr>
        <p:spPr>
          <a:xfrm>
            <a:off x="6101100" y="1658503"/>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528" name="Google Shape;528;p53"/>
          <p:cNvSpPr txBox="1">
            <a:spLocks noGrp="1"/>
          </p:cNvSpPr>
          <p:nvPr>
            <p:ph type="title" idx="14"/>
          </p:nvPr>
        </p:nvSpPr>
        <p:spPr>
          <a:xfrm>
            <a:off x="2250300" y="3485940"/>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
        <p:nvSpPr>
          <p:cNvPr id="529" name="Google Shape;529;p53"/>
          <p:cNvSpPr txBox="1">
            <a:spLocks noGrp="1"/>
          </p:cNvSpPr>
          <p:nvPr>
            <p:ph type="title" idx="15"/>
          </p:nvPr>
        </p:nvSpPr>
        <p:spPr>
          <a:xfrm>
            <a:off x="6101100" y="3485940"/>
            <a:ext cx="7926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1600"/>
              <a:buNone/>
              <a:defRPr sz="1600" b="0"/>
            </a:lvl2pPr>
            <a:lvl3pPr lvl="2" algn="ctr">
              <a:lnSpc>
                <a:spcPct val="100000"/>
              </a:lnSpc>
              <a:spcBef>
                <a:spcPts val="0"/>
              </a:spcBef>
              <a:spcAft>
                <a:spcPts val="0"/>
              </a:spcAft>
              <a:buSzPts val="1600"/>
              <a:buNone/>
              <a:defRPr sz="1600" b="0"/>
            </a:lvl3pPr>
            <a:lvl4pPr lvl="3" algn="ctr">
              <a:lnSpc>
                <a:spcPct val="100000"/>
              </a:lnSpc>
              <a:spcBef>
                <a:spcPts val="0"/>
              </a:spcBef>
              <a:spcAft>
                <a:spcPts val="0"/>
              </a:spcAft>
              <a:buSzPts val="1600"/>
              <a:buNone/>
              <a:defRPr sz="1600" b="0"/>
            </a:lvl4pPr>
            <a:lvl5pPr lvl="4" algn="ctr">
              <a:lnSpc>
                <a:spcPct val="100000"/>
              </a:lnSpc>
              <a:spcBef>
                <a:spcPts val="0"/>
              </a:spcBef>
              <a:spcAft>
                <a:spcPts val="0"/>
              </a:spcAft>
              <a:buSzPts val="1600"/>
              <a:buNone/>
              <a:defRPr sz="1600" b="0"/>
            </a:lvl5pPr>
            <a:lvl6pPr lvl="5" algn="ctr">
              <a:lnSpc>
                <a:spcPct val="100000"/>
              </a:lnSpc>
              <a:spcBef>
                <a:spcPts val="0"/>
              </a:spcBef>
              <a:spcAft>
                <a:spcPts val="0"/>
              </a:spcAft>
              <a:buSzPts val="1600"/>
              <a:buNone/>
              <a:defRPr sz="1600" b="0"/>
            </a:lvl6pPr>
            <a:lvl7pPr lvl="6" algn="ctr">
              <a:lnSpc>
                <a:spcPct val="100000"/>
              </a:lnSpc>
              <a:spcBef>
                <a:spcPts val="0"/>
              </a:spcBef>
              <a:spcAft>
                <a:spcPts val="0"/>
              </a:spcAft>
              <a:buSzPts val="1600"/>
              <a:buNone/>
              <a:defRPr sz="1600" b="0"/>
            </a:lvl7pPr>
            <a:lvl8pPr lvl="7" algn="ctr">
              <a:lnSpc>
                <a:spcPct val="100000"/>
              </a:lnSpc>
              <a:spcBef>
                <a:spcPts val="0"/>
              </a:spcBef>
              <a:spcAft>
                <a:spcPts val="0"/>
              </a:spcAft>
              <a:buSzPts val="1600"/>
              <a:buNone/>
              <a:defRPr sz="1600" b="0"/>
            </a:lvl8pPr>
            <a:lvl9pPr lvl="8" algn="ctr">
              <a:lnSpc>
                <a:spcPct val="100000"/>
              </a:lnSpc>
              <a:spcBef>
                <a:spcPts val="0"/>
              </a:spcBef>
              <a:spcAft>
                <a:spcPts val="0"/>
              </a:spcAft>
              <a:buSzPts val="1600"/>
              <a:buNone/>
              <a:defRPr sz="1600" b="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530"/>
        <p:cNvGrpSpPr/>
        <p:nvPr/>
      </p:nvGrpSpPr>
      <p:grpSpPr>
        <a:xfrm>
          <a:off x="0" y="0"/>
          <a:ext cx="0" cy="0"/>
          <a:chOff x="0" y="0"/>
          <a:chExt cx="0" cy="0"/>
        </a:xfrm>
      </p:grpSpPr>
      <p:sp>
        <p:nvSpPr>
          <p:cNvPr id="531" name="Google Shape;531;p54"/>
          <p:cNvSpPr txBox="1">
            <a:spLocks noGrp="1"/>
          </p:cNvSpPr>
          <p:nvPr>
            <p:ph type="title"/>
          </p:nvPr>
        </p:nvSpPr>
        <p:spPr>
          <a:xfrm flipH="1">
            <a:off x="719949" y="1504375"/>
            <a:ext cx="3586800" cy="23775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Clr>
                <a:schemeClr val="accent2"/>
              </a:buClr>
              <a:buSzPts val="5000"/>
              <a:buNone/>
              <a:defRPr sz="5000">
                <a:solidFill>
                  <a:schemeClr val="accent2"/>
                </a:solidFill>
              </a:defRPr>
            </a:lvl2pPr>
            <a:lvl3pPr lvl="2" algn="r">
              <a:lnSpc>
                <a:spcPct val="100000"/>
              </a:lnSpc>
              <a:spcBef>
                <a:spcPts val="0"/>
              </a:spcBef>
              <a:spcAft>
                <a:spcPts val="0"/>
              </a:spcAft>
              <a:buClr>
                <a:schemeClr val="accent2"/>
              </a:buClr>
              <a:buSzPts val="5000"/>
              <a:buNone/>
              <a:defRPr sz="5000">
                <a:solidFill>
                  <a:schemeClr val="accent2"/>
                </a:solidFill>
              </a:defRPr>
            </a:lvl3pPr>
            <a:lvl4pPr lvl="3" algn="r">
              <a:lnSpc>
                <a:spcPct val="100000"/>
              </a:lnSpc>
              <a:spcBef>
                <a:spcPts val="0"/>
              </a:spcBef>
              <a:spcAft>
                <a:spcPts val="0"/>
              </a:spcAft>
              <a:buClr>
                <a:schemeClr val="accent2"/>
              </a:buClr>
              <a:buSzPts val="5000"/>
              <a:buNone/>
              <a:defRPr sz="5000">
                <a:solidFill>
                  <a:schemeClr val="accent2"/>
                </a:solidFill>
              </a:defRPr>
            </a:lvl4pPr>
            <a:lvl5pPr lvl="4" algn="r">
              <a:lnSpc>
                <a:spcPct val="100000"/>
              </a:lnSpc>
              <a:spcBef>
                <a:spcPts val="0"/>
              </a:spcBef>
              <a:spcAft>
                <a:spcPts val="0"/>
              </a:spcAft>
              <a:buClr>
                <a:schemeClr val="accent2"/>
              </a:buClr>
              <a:buSzPts val="5000"/>
              <a:buNone/>
              <a:defRPr sz="5000">
                <a:solidFill>
                  <a:schemeClr val="accent2"/>
                </a:solidFill>
              </a:defRPr>
            </a:lvl5pPr>
            <a:lvl6pPr lvl="5" algn="r">
              <a:lnSpc>
                <a:spcPct val="100000"/>
              </a:lnSpc>
              <a:spcBef>
                <a:spcPts val="0"/>
              </a:spcBef>
              <a:spcAft>
                <a:spcPts val="0"/>
              </a:spcAft>
              <a:buClr>
                <a:schemeClr val="accent2"/>
              </a:buClr>
              <a:buSzPts val="5000"/>
              <a:buNone/>
              <a:defRPr sz="5000">
                <a:solidFill>
                  <a:schemeClr val="accent2"/>
                </a:solidFill>
              </a:defRPr>
            </a:lvl6pPr>
            <a:lvl7pPr lvl="6" algn="r">
              <a:lnSpc>
                <a:spcPct val="100000"/>
              </a:lnSpc>
              <a:spcBef>
                <a:spcPts val="0"/>
              </a:spcBef>
              <a:spcAft>
                <a:spcPts val="0"/>
              </a:spcAft>
              <a:buClr>
                <a:schemeClr val="accent2"/>
              </a:buClr>
              <a:buSzPts val="5000"/>
              <a:buNone/>
              <a:defRPr sz="5000">
                <a:solidFill>
                  <a:schemeClr val="accent2"/>
                </a:solidFill>
              </a:defRPr>
            </a:lvl7pPr>
            <a:lvl8pPr lvl="7" algn="r">
              <a:lnSpc>
                <a:spcPct val="100000"/>
              </a:lnSpc>
              <a:spcBef>
                <a:spcPts val="0"/>
              </a:spcBef>
              <a:spcAft>
                <a:spcPts val="0"/>
              </a:spcAft>
              <a:buClr>
                <a:schemeClr val="accent2"/>
              </a:buClr>
              <a:buSzPts val="5000"/>
              <a:buNone/>
              <a:defRPr sz="5000">
                <a:solidFill>
                  <a:schemeClr val="accent2"/>
                </a:solidFill>
              </a:defRPr>
            </a:lvl8pPr>
            <a:lvl9pPr lvl="8" algn="r">
              <a:lnSpc>
                <a:spcPct val="100000"/>
              </a:lnSpc>
              <a:spcBef>
                <a:spcPts val="0"/>
              </a:spcBef>
              <a:spcAft>
                <a:spcPts val="0"/>
              </a:spcAft>
              <a:buClr>
                <a:schemeClr val="accent2"/>
              </a:buClr>
              <a:buSzPts val="5000"/>
              <a:buNone/>
              <a:defRPr sz="5000">
                <a:solidFill>
                  <a:schemeClr val="accent2"/>
                </a:solidFill>
              </a:defRPr>
            </a:lvl9pPr>
          </a:lstStyle>
          <a:p>
            <a:endParaRPr/>
          </a:p>
        </p:txBody>
      </p:sp>
      <p:sp>
        <p:nvSpPr>
          <p:cNvPr id="532" name="Google Shape;532;p54"/>
          <p:cNvSpPr txBox="1">
            <a:spLocks noGrp="1"/>
          </p:cNvSpPr>
          <p:nvPr>
            <p:ph type="title" idx="2"/>
          </p:nvPr>
        </p:nvSpPr>
        <p:spPr>
          <a:xfrm flipH="1">
            <a:off x="431255" y="615775"/>
            <a:ext cx="1327200" cy="91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flipH="1">
            <a:off x="4710549" y="1504375"/>
            <a:ext cx="3586800" cy="23775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Clr>
                <a:schemeClr val="accent2"/>
              </a:buClr>
              <a:buSzPts val="5000"/>
              <a:buNone/>
              <a:defRPr sz="5000">
                <a:solidFill>
                  <a:schemeClr val="accent2"/>
                </a:solidFill>
              </a:defRPr>
            </a:lvl2pPr>
            <a:lvl3pPr lvl="2" algn="r">
              <a:lnSpc>
                <a:spcPct val="100000"/>
              </a:lnSpc>
              <a:spcBef>
                <a:spcPts val="0"/>
              </a:spcBef>
              <a:spcAft>
                <a:spcPts val="0"/>
              </a:spcAft>
              <a:buClr>
                <a:schemeClr val="accent2"/>
              </a:buClr>
              <a:buSzPts val="5000"/>
              <a:buNone/>
              <a:defRPr sz="5000">
                <a:solidFill>
                  <a:schemeClr val="accent2"/>
                </a:solidFill>
              </a:defRPr>
            </a:lvl3pPr>
            <a:lvl4pPr lvl="3" algn="r">
              <a:lnSpc>
                <a:spcPct val="100000"/>
              </a:lnSpc>
              <a:spcBef>
                <a:spcPts val="0"/>
              </a:spcBef>
              <a:spcAft>
                <a:spcPts val="0"/>
              </a:spcAft>
              <a:buClr>
                <a:schemeClr val="accent2"/>
              </a:buClr>
              <a:buSzPts val="5000"/>
              <a:buNone/>
              <a:defRPr sz="5000">
                <a:solidFill>
                  <a:schemeClr val="accent2"/>
                </a:solidFill>
              </a:defRPr>
            </a:lvl4pPr>
            <a:lvl5pPr lvl="4" algn="r">
              <a:lnSpc>
                <a:spcPct val="100000"/>
              </a:lnSpc>
              <a:spcBef>
                <a:spcPts val="0"/>
              </a:spcBef>
              <a:spcAft>
                <a:spcPts val="0"/>
              </a:spcAft>
              <a:buClr>
                <a:schemeClr val="accent2"/>
              </a:buClr>
              <a:buSzPts val="5000"/>
              <a:buNone/>
              <a:defRPr sz="5000">
                <a:solidFill>
                  <a:schemeClr val="accent2"/>
                </a:solidFill>
              </a:defRPr>
            </a:lvl5pPr>
            <a:lvl6pPr lvl="5" algn="r">
              <a:lnSpc>
                <a:spcPct val="100000"/>
              </a:lnSpc>
              <a:spcBef>
                <a:spcPts val="0"/>
              </a:spcBef>
              <a:spcAft>
                <a:spcPts val="0"/>
              </a:spcAft>
              <a:buClr>
                <a:schemeClr val="accent2"/>
              </a:buClr>
              <a:buSzPts val="5000"/>
              <a:buNone/>
              <a:defRPr sz="5000">
                <a:solidFill>
                  <a:schemeClr val="accent2"/>
                </a:solidFill>
              </a:defRPr>
            </a:lvl6pPr>
            <a:lvl7pPr lvl="6" algn="r">
              <a:lnSpc>
                <a:spcPct val="100000"/>
              </a:lnSpc>
              <a:spcBef>
                <a:spcPts val="0"/>
              </a:spcBef>
              <a:spcAft>
                <a:spcPts val="0"/>
              </a:spcAft>
              <a:buClr>
                <a:schemeClr val="accent2"/>
              </a:buClr>
              <a:buSzPts val="5000"/>
              <a:buNone/>
              <a:defRPr sz="5000">
                <a:solidFill>
                  <a:schemeClr val="accent2"/>
                </a:solidFill>
              </a:defRPr>
            </a:lvl7pPr>
            <a:lvl8pPr lvl="7" algn="r">
              <a:lnSpc>
                <a:spcPct val="100000"/>
              </a:lnSpc>
              <a:spcBef>
                <a:spcPts val="0"/>
              </a:spcBef>
              <a:spcAft>
                <a:spcPts val="0"/>
              </a:spcAft>
              <a:buClr>
                <a:schemeClr val="accent2"/>
              </a:buClr>
              <a:buSzPts val="5000"/>
              <a:buNone/>
              <a:defRPr sz="5000">
                <a:solidFill>
                  <a:schemeClr val="accent2"/>
                </a:solidFill>
              </a:defRPr>
            </a:lvl8pPr>
            <a:lvl9pPr lvl="8" algn="r">
              <a:lnSpc>
                <a:spcPct val="100000"/>
              </a:lnSpc>
              <a:spcBef>
                <a:spcPts val="0"/>
              </a:spcBef>
              <a:spcAft>
                <a:spcPts val="0"/>
              </a:spcAft>
              <a:buClr>
                <a:schemeClr val="accent2"/>
              </a:buClr>
              <a:buSzPts val="5000"/>
              <a:buNone/>
              <a:defRPr sz="5000">
                <a:solidFill>
                  <a:schemeClr val="accent2"/>
                </a:solidFill>
              </a:defRPr>
            </a:lvl9pPr>
          </a:lstStyle>
          <a:p>
            <a:endParaRPr/>
          </a:p>
        </p:txBody>
      </p:sp>
      <p:sp>
        <p:nvSpPr>
          <p:cNvPr id="535" name="Google Shape;535;p55"/>
          <p:cNvSpPr txBox="1">
            <a:spLocks noGrp="1"/>
          </p:cNvSpPr>
          <p:nvPr>
            <p:ph type="title" idx="2"/>
          </p:nvPr>
        </p:nvSpPr>
        <p:spPr>
          <a:xfrm flipH="1">
            <a:off x="7341580" y="3767775"/>
            <a:ext cx="1327200" cy="91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mall numbers">
  <p:cSld name="CUSTOM_12">
    <p:spTree>
      <p:nvGrpSpPr>
        <p:cNvPr id="1" name="Shape 536"/>
        <p:cNvGrpSpPr/>
        <p:nvPr/>
      </p:nvGrpSpPr>
      <p:grpSpPr>
        <a:xfrm>
          <a:off x="0" y="0"/>
          <a:ext cx="0" cy="0"/>
          <a:chOff x="0" y="0"/>
          <a:chExt cx="0" cy="0"/>
        </a:xfrm>
      </p:grpSpPr>
      <p:sp>
        <p:nvSpPr>
          <p:cNvPr id="537" name="Google Shape;537;p56"/>
          <p:cNvSpPr txBox="1">
            <a:spLocks noGrp="1"/>
          </p:cNvSpPr>
          <p:nvPr>
            <p:ph type="title"/>
          </p:nvPr>
        </p:nvSpPr>
        <p:spPr>
          <a:xfrm>
            <a:off x="3868350" y="3740350"/>
            <a:ext cx="13989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2000"/>
              <a:buNone/>
              <a:defRPr sz="2000" b="0"/>
            </a:lvl2pPr>
            <a:lvl3pPr lvl="2" algn="ctr">
              <a:lnSpc>
                <a:spcPct val="100000"/>
              </a:lnSpc>
              <a:spcBef>
                <a:spcPts val="0"/>
              </a:spcBef>
              <a:spcAft>
                <a:spcPts val="0"/>
              </a:spcAft>
              <a:buSzPts val="2000"/>
              <a:buNone/>
              <a:defRPr sz="2000" b="0"/>
            </a:lvl3pPr>
            <a:lvl4pPr lvl="3" algn="ctr">
              <a:lnSpc>
                <a:spcPct val="100000"/>
              </a:lnSpc>
              <a:spcBef>
                <a:spcPts val="0"/>
              </a:spcBef>
              <a:spcAft>
                <a:spcPts val="0"/>
              </a:spcAft>
              <a:buSzPts val="2000"/>
              <a:buNone/>
              <a:defRPr sz="2000" b="0"/>
            </a:lvl4pPr>
            <a:lvl5pPr lvl="4" algn="ctr">
              <a:lnSpc>
                <a:spcPct val="100000"/>
              </a:lnSpc>
              <a:spcBef>
                <a:spcPts val="0"/>
              </a:spcBef>
              <a:spcAft>
                <a:spcPts val="0"/>
              </a:spcAft>
              <a:buSzPts val="2000"/>
              <a:buNone/>
              <a:defRPr sz="2000" b="0"/>
            </a:lvl5pPr>
            <a:lvl6pPr lvl="5" algn="ctr">
              <a:lnSpc>
                <a:spcPct val="100000"/>
              </a:lnSpc>
              <a:spcBef>
                <a:spcPts val="0"/>
              </a:spcBef>
              <a:spcAft>
                <a:spcPts val="0"/>
              </a:spcAft>
              <a:buSzPts val="2000"/>
              <a:buNone/>
              <a:defRPr sz="2000" b="0"/>
            </a:lvl6pPr>
            <a:lvl7pPr lvl="6" algn="ctr">
              <a:lnSpc>
                <a:spcPct val="100000"/>
              </a:lnSpc>
              <a:spcBef>
                <a:spcPts val="0"/>
              </a:spcBef>
              <a:spcAft>
                <a:spcPts val="0"/>
              </a:spcAft>
              <a:buSzPts val="2000"/>
              <a:buNone/>
              <a:defRPr sz="2000" b="0"/>
            </a:lvl7pPr>
            <a:lvl8pPr lvl="7" algn="ctr">
              <a:lnSpc>
                <a:spcPct val="100000"/>
              </a:lnSpc>
              <a:spcBef>
                <a:spcPts val="0"/>
              </a:spcBef>
              <a:spcAft>
                <a:spcPts val="0"/>
              </a:spcAft>
              <a:buSzPts val="2000"/>
              <a:buNone/>
              <a:defRPr sz="2000" b="0"/>
            </a:lvl8pPr>
            <a:lvl9pPr lvl="8" algn="ctr">
              <a:lnSpc>
                <a:spcPct val="100000"/>
              </a:lnSpc>
              <a:spcBef>
                <a:spcPts val="0"/>
              </a:spcBef>
              <a:spcAft>
                <a:spcPts val="0"/>
              </a:spcAft>
              <a:buSzPts val="2000"/>
              <a:buNone/>
              <a:defRPr sz="2000" b="0"/>
            </a:lvl9pPr>
          </a:lstStyle>
          <a:p>
            <a:endParaRPr/>
          </a:p>
        </p:txBody>
      </p:sp>
      <p:sp>
        <p:nvSpPr>
          <p:cNvPr id="538" name="Google Shape;538;p56"/>
          <p:cNvSpPr txBox="1">
            <a:spLocks noGrp="1"/>
          </p:cNvSpPr>
          <p:nvPr>
            <p:ph type="subTitle" idx="1"/>
          </p:nvPr>
        </p:nvSpPr>
        <p:spPr>
          <a:xfrm>
            <a:off x="347625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539" name="Google Shape;539;p56"/>
          <p:cNvSpPr txBox="1">
            <a:spLocks noGrp="1"/>
          </p:cNvSpPr>
          <p:nvPr>
            <p:ph type="subTitle" idx="2"/>
          </p:nvPr>
        </p:nvSpPr>
        <p:spPr>
          <a:xfrm>
            <a:off x="347625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40" name="Google Shape;540;p56"/>
          <p:cNvSpPr txBox="1">
            <a:spLocks noGrp="1"/>
          </p:cNvSpPr>
          <p:nvPr>
            <p:ph type="title" idx="3"/>
          </p:nvPr>
        </p:nvSpPr>
        <p:spPr>
          <a:xfrm>
            <a:off x="1105650" y="3740350"/>
            <a:ext cx="14034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2000"/>
              <a:buNone/>
              <a:defRPr sz="2000" b="0"/>
            </a:lvl2pPr>
            <a:lvl3pPr lvl="2" algn="ctr">
              <a:lnSpc>
                <a:spcPct val="100000"/>
              </a:lnSpc>
              <a:spcBef>
                <a:spcPts val="0"/>
              </a:spcBef>
              <a:spcAft>
                <a:spcPts val="0"/>
              </a:spcAft>
              <a:buSzPts val="2000"/>
              <a:buNone/>
              <a:defRPr sz="2000" b="0"/>
            </a:lvl3pPr>
            <a:lvl4pPr lvl="3" algn="ctr">
              <a:lnSpc>
                <a:spcPct val="100000"/>
              </a:lnSpc>
              <a:spcBef>
                <a:spcPts val="0"/>
              </a:spcBef>
              <a:spcAft>
                <a:spcPts val="0"/>
              </a:spcAft>
              <a:buSzPts val="2000"/>
              <a:buNone/>
              <a:defRPr sz="2000" b="0"/>
            </a:lvl4pPr>
            <a:lvl5pPr lvl="4" algn="ctr">
              <a:lnSpc>
                <a:spcPct val="100000"/>
              </a:lnSpc>
              <a:spcBef>
                <a:spcPts val="0"/>
              </a:spcBef>
              <a:spcAft>
                <a:spcPts val="0"/>
              </a:spcAft>
              <a:buSzPts val="2000"/>
              <a:buNone/>
              <a:defRPr sz="2000" b="0"/>
            </a:lvl5pPr>
            <a:lvl6pPr lvl="5" algn="ctr">
              <a:lnSpc>
                <a:spcPct val="100000"/>
              </a:lnSpc>
              <a:spcBef>
                <a:spcPts val="0"/>
              </a:spcBef>
              <a:spcAft>
                <a:spcPts val="0"/>
              </a:spcAft>
              <a:buSzPts val="2000"/>
              <a:buNone/>
              <a:defRPr sz="2000" b="0"/>
            </a:lvl6pPr>
            <a:lvl7pPr lvl="6" algn="ctr">
              <a:lnSpc>
                <a:spcPct val="100000"/>
              </a:lnSpc>
              <a:spcBef>
                <a:spcPts val="0"/>
              </a:spcBef>
              <a:spcAft>
                <a:spcPts val="0"/>
              </a:spcAft>
              <a:buSzPts val="2000"/>
              <a:buNone/>
              <a:defRPr sz="2000" b="0"/>
            </a:lvl7pPr>
            <a:lvl8pPr lvl="7" algn="ctr">
              <a:lnSpc>
                <a:spcPct val="100000"/>
              </a:lnSpc>
              <a:spcBef>
                <a:spcPts val="0"/>
              </a:spcBef>
              <a:spcAft>
                <a:spcPts val="0"/>
              </a:spcAft>
              <a:buSzPts val="2000"/>
              <a:buNone/>
              <a:defRPr sz="2000" b="0"/>
            </a:lvl8pPr>
            <a:lvl9pPr lvl="8" algn="ctr">
              <a:lnSpc>
                <a:spcPct val="100000"/>
              </a:lnSpc>
              <a:spcBef>
                <a:spcPts val="0"/>
              </a:spcBef>
              <a:spcAft>
                <a:spcPts val="0"/>
              </a:spcAft>
              <a:buSzPts val="2000"/>
              <a:buNone/>
              <a:defRPr sz="2000" b="0"/>
            </a:lvl9pPr>
          </a:lstStyle>
          <a:p>
            <a:endParaRPr/>
          </a:p>
        </p:txBody>
      </p:sp>
      <p:sp>
        <p:nvSpPr>
          <p:cNvPr id="541" name="Google Shape;541;p56"/>
          <p:cNvSpPr txBox="1">
            <a:spLocks noGrp="1"/>
          </p:cNvSpPr>
          <p:nvPr>
            <p:ph type="subTitle" idx="4"/>
          </p:nvPr>
        </p:nvSpPr>
        <p:spPr>
          <a:xfrm>
            <a:off x="71580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542" name="Google Shape;542;p56"/>
          <p:cNvSpPr txBox="1">
            <a:spLocks noGrp="1"/>
          </p:cNvSpPr>
          <p:nvPr>
            <p:ph type="subTitle" idx="5"/>
          </p:nvPr>
        </p:nvSpPr>
        <p:spPr>
          <a:xfrm>
            <a:off x="71580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43" name="Google Shape;543;p56"/>
          <p:cNvSpPr txBox="1">
            <a:spLocks noGrp="1"/>
          </p:cNvSpPr>
          <p:nvPr>
            <p:ph type="title" idx="6"/>
          </p:nvPr>
        </p:nvSpPr>
        <p:spPr>
          <a:xfrm>
            <a:off x="6637200" y="3740350"/>
            <a:ext cx="13989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b="0"/>
            </a:lvl1pPr>
            <a:lvl2pPr lvl="1" algn="ctr">
              <a:lnSpc>
                <a:spcPct val="100000"/>
              </a:lnSpc>
              <a:spcBef>
                <a:spcPts val="0"/>
              </a:spcBef>
              <a:spcAft>
                <a:spcPts val="0"/>
              </a:spcAft>
              <a:buSzPts val="2000"/>
              <a:buNone/>
              <a:defRPr sz="2000" b="0"/>
            </a:lvl2pPr>
            <a:lvl3pPr lvl="2" algn="ctr">
              <a:lnSpc>
                <a:spcPct val="100000"/>
              </a:lnSpc>
              <a:spcBef>
                <a:spcPts val="0"/>
              </a:spcBef>
              <a:spcAft>
                <a:spcPts val="0"/>
              </a:spcAft>
              <a:buSzPts val="2000"/>
              <a:buNone/>
              <a:defRPr sz="2000" b="0"/>
            </a:lvl3pPr>
            <a:lvl4pPr lvl="3" algn="ctr">
              <a:lnSpc>
                <a:spcPct val="100000"/>
              </a:lnSpc>
              <a:spcBef>
                <a:spcPts val="0"/>
              </a:spcBef>
              <a:spcAft>
                <a:spcPts val="0"/>
              </a:spcAft>
              <a:buSzPts val="2000"/>
              <a:buNone/>
              <a:defRPr sz="2000" b="0"/>
            </a:lvl4pPr>
            <a:lvl5pPr lvl="4" algn="ctr">
              <a:lnSpc>
                <a:spcPct val="100000"/>
              </a:lnSpc>
              <a:spcBef>
                <a:spcPts val="0"/>
              </a:spcBef>
              <a:spcAft>
                <a:spcPts val="0"/>
              </a:spcAft>
              <a:buSzPts val="2000"/>
              <a:buNone/>
              <a:defRPr sz="2000" b="0"/>
            </a:lvl5pPr>
            <a:lvl6pPr lvl="5" algn="ctr">
              <a:lnSpc>
                <a:spcPct val="100000"/>
              </a:lnSpc>
              <a:spcBef>
                <a:spcPts val="0"/>
              </a:spcBef>
              <a:spcAft>
                <a:spcPts val="0"/>
              </a:spcAft>
              <a:buSzPts val="2000"/>
              <a:buNone/>
              <a:defRPr sz="2000" b="0"/>
            </a:lvl6pPr>
            <a:lvl7pPr lvl="6" algn="ctr">
              <a:lnSpc>
                <a:spcPct val="100000"/>
              </a:lnSpc>
              <a:spcBef>
                <a:spcPts val="0"/>
              </a:spcBef>
              <a:spcAft>
                <a:spcPts val="0"/>
              </a:spcAft>
              <a:buSzPts val="2000"/>
              <a:buNone/>
              <a:defRPr sz="2000" b="0"/>
            </a:lvl7pPr>
            <a:lvl8pPr lvl="7" algn="ctr">
              <a:lnSpc>
                <a:spcPct val="100000"/>
              </a:lnSpc>
              <a:spcBef>
                <a:spcPts val="0"/>
              </a:spcBef>
              <a:spcAft>
                <a:spcPts val="0"/>
              </a:spcAft>
              <a:buSzPts val="2000"/>
              <a:buNone/>
              <a:defRPr sz="2000" b="0"/>
            </a:lvl8pPr>
            <a:lvl9pPr lvl="8" algn="ctr">
              <a:lnSpc>
                <a:spcPct val="100000"/>
              </a:lnSpc>
              <a:spcBef>
                <a:spcPts val="0"/>
              </a:spcBef>
              <a:spcAft>
                <a:spcPts val="0"/>
              </a:spcAft>
              <a:buSzPts val="2000"/>
              <a:buNone/>
              <a:defRPr sz="2000" b="0"/>
            </a:lvl9pPr>
          </a:lstStyle>
          <a:p>
            <a:endParaRPr/>
          </a:p>
        </p:txBody>
      </p:sp>
      <p:sp>
        <p:nvSpPr>
          <p:cNvPr id="544" name="Google Shape;544;p56"/>
          <p:cNvSpPr txBox="1">
            <a:spLocks noGrp="1"/>
          </p:cNvSpPr>
          <p:nvPr>
            <p:ph type="subTitle" idx="7"/>
          </p:nvPr>
        </p:nvSpPr>
        <p:spPr>
          <a:xfrm>
            <a:off x="6245100" y="2360941"/>
            <a:ext cx="2183100" cy="28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a:endParaRPr/>
          </a:p>
        </p:txBody>
      </p:sp>
      <p:sp>
        <p:nvSpPr>
          <p:cNvPr id="545" name="Google Shape;545;p56"/>
          <p:cNvSpPr txBox="1">
            <a:spLocks noGrp="1"/>
          </p:cNvSpPr>
          <p:nvPr>
            <p:ph type="subTitle" idx="8"/>
          </p:nvPr>
        </p:nvSpPr>
        <p:spPr>
          <a:xfrm>
            <a:off x="6245100" y="2613783"/>
            <a:ext cx="2183100" cy="63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46" name="Google Shape;546;p56"/>
          <p:cNvSpPr txBox="1">
            <a:spLocks noGrp="1"/>
          </p:cNvSpPr>
          <p:nvPr>
            <p:ph type="title" idx="9"/>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Clr>
                <a:schemeClr val="accent1"/>
              </a:buClr>
              <a:buSzPts val="3000"/>
              <a:buNone/>
              <a:defRPr sz="3000">
                <a:solidFill>
                  <a:schemeClr val="accent1"/>
                </a:solidFill>
              </a:defRPr>
            </a:lvl2pPr>
            <a:lvl3pPr lvl="2" algn="l">
              <a:lnSpc>
                <a:spcPct val="100000"/>
              </a:lnSpc>
              <a:spcBef>
                <a:spcPts val="0"/>
              </a:spcBef>
              <a:spcAft>
                <a:spcPts val="0"/>
              </a:spcAft>
              <a:buClr>
                <a:schemeClr val="accent1"/>
              </a:buClr>
              <a:buSzPts val="3000"/>
              <a:buNone/>
              <a:defRPr sz="3000">
                <a:solidFill>
                  <a:schemeClr val="accent1"/>
                </a:solidFill>
              </a:defRPr>
            </a:lvl3pPr>
            <a:lvl4pPr lvl="3" algn="l">
              <a:lnSpc>
                <a:spcPct val="100000"/>
              </a:lnSpc>
              <a:spcBef>
                <a:spcPts val="0"/>
              </a:spcBef>
              <a:spcAft>
                <a:spcPts val="0"/>
              </a:spcAft>
              <a:buClr>
                <a:schemeClr val="accent1"/>
              </a:buClr>
              <a:buSzPts val="3000"/>
              <a:buNone/>
              <a:defRPr sz="3000">
                <a:solidFill>
                  <a:schemeClr val="accent1"/>
                </a:solidFill>
              </a:defRPr>
            </a:lvl4pPr>
            <a:lvl5pPr lvl="4" algn="l">
              <a:lnSpc>
                <a:spcPct val="100000"/>
              </a:lnSpc>
              <a:spcBef>
                <a:spcPts val="0"/>
              </a:spcBef>
              <a:spcAft>
                <a:spcPts val="0"/>
              </a:spcAft>
              <a:buClr>
                <a:schemeClr val="accent1"/>
              </a:buClr>
              <a:buSzPts val="3000"/>
              <a:buNone/>
              <a:defRPr sz="3000">
                <a:solidFill>
                  <a:schemeClr val="accent1"/>
                </a:solidFill>
              </a:defRPr>
            </a:lvl5pPr>
            <a:lvl6pPr lvl="5" algn="l">
              <a:lnSpc>
                <a:spcPct val="100000"/>
              </a:lnSpc>
              <a:spcBef>
                <a:spcPts val="0"/>
              </a:spcBef>
              <a:spcAft>
                <a:spcPts val="0"/>
              </a:spcAft>
              <a:buClr>
                <a:schemeClr val="accent1"/>
              </a:buClr>
              <a:buSzPts val="3000"/>
              <a:buNone/>
              <a:defRPr sz="3000">
                <a:solidFill>
                  <a:schemeClr val="accent1"/>
                </a:solidFill>
              </a:defRPr>
            </a:lvl6pPr>
            <a:lvl7pPr lvl="6" algn="l">
              <a:lnSpc>
                <a:spcPct val="100000"/>
              </a:lnSpc>
              <a:spcBef>
                <a:spcPts val="0"/>
              </a:spcBef>
              <a:spcAft>
                <a:spcPts val="0"/>
              </a:spcAft>
              <a:buClr>
                <a:schemeClr val="accent1"/>
              </a:buClr>
              <a:buSzPts val="3000"/>
              <a:buNone/>
              <a:defRPr sz="3000">
                <a:solidFill>
                  <a:schemeClr val="accent1"/>
                </a:solidFill>
              </a:defRPr>
            </a:lvl7pPr>
            <a:lvl8pPr lvl="7" algn="l">
              <a:lnSpc>
                <a:spcPct val="100000"/>
              </a:lnSpc>
              <a:spcBef>
                <a:spcPts val="0"/>
              </a:spcBef>
              <a:spcAft>
                <a:spcPts val="0"/>
              </a:spcAft>
              <a:buClr>
                <a:schemeClr val="accent1"/>
              </a:buClr>
              <a:buSzPts val="3000"/>
              <a:buNone/>
              <a:defRPr sz="3000">
                <a:solidFill>
                  <a:schemeClr val="accent1"/>
                </a:solidFill>
              </a:defRPr>
            </a:lvl8pPr>
            <a:lvl9pPr lvl="8" algn="l">
              <a:lnSpc>
                <a:spcPct val="100000"/>
              </a:lnSpc>
              <a:spcBef>
                <a:spcPts val="0"/>
              </a:spcBef>
              <a:spcAft>
                <a:spcPts val="0"/>
              </a:spcAft>
              <a:buClr>
                <a:schemeClr val="accent1"/>
              </a:buClr>
              <a:buSzPts val="3000"/>
              <a:buNone/>
              <a:defRPr sz="3000">
                <a:solidFill>
                  <a:schemeClr val="accent1"/>
                </a:solidFill>
              </a:defRPr>
            </a:lvl9pPr>
          </a:lstStyle>
          <a:p>
            <a:endParaRPr/>
          </a:p>
        </p:txBody>
      </p:sp>
      <p:grpSp>
        <p:nvGrpSpPr>
          <p:cNvPr id="547" name="Google Shape;547;p56"/>
          <p:cNvGrpSpPr/>
          <p:nvPr/>
        </p:nvGrpSpPr>
        <p:grpSpPr>
          <a:xfrm>
            <a:off x="7230637" y="779827"/>
            <a:ext cx="1198043" cy="210331"/>
            <a:chOff x="1026623" y="2953314"/>
            <a:chExt cx="5688711" cy="1008300"/>
          </a:xfrm>
        </p:grpSpPr>
        <p:sp>
          <p:nvSpPr>
            <p:cNvPr id="548" name="Google Shape;548;p5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5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5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53"/>
        <p:cNvGrpSpPr/>
        <p:nvPr/>
      </p:nvGrpSpPr>
      <p:grpSpPr>
        <a:xfrm>
          <a:off x="0" y="0"/>
          <a:ext cx="0" cy="0"/>
          <a:chOff x="0" y="0"/>
          <a:chExt cx="0" cy="0"/>
        </a:xfrm>
      </p:grpSpPr>
      <p:grpSp>
        <p:nvGrpSpPr>
          <p:cNvPr id="554" name="Google Shape;554;p57"/>
          <p:cNvGrpSpPr/>
          <p:nvPr/>
        </p:nvGrpSpPr>
        <p:grpSpPr>
          <a:xfrm>
            <a:off x="-131650" y="689475"/>
            <a:ext cx="9399850" cy="3612150"/>
            <a:chOff x="-131650" y="765675"/>
            <a:chExt cx="9399850" cy="3612150"/>
          </a:xfrm>
        </p:grpSpPr>
        <p:sp>
          <p:nvSpPr>
            <p:cNvPr id="555" name="Google Shape;555;p57"/>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556" name="Google Shape;556;p57"/>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557" name="Google Shape;557;p57"/>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558" name="Google Shape;558;p57"/>
          <p:cNvSpPr txBox="1">
            <a:spLocks noGrp="1"/>
          </p:cNvSpPr>
          <p:nvPr>
            <p:ph type="title"/>
          </p:nvPr>
        </p:nvSpPr>
        <p:spPr>
          <a:xfrm>
            <a:off x="1153400" y="1218750"/>
            <a:ext cx="3384900" cy="112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ctr">
              <a:lnSpc>
                <a:spcPct val="100000"/>
              </a:lnSpc>
              <a:spcBef>
                <a:spcPts val="0"/>
              </a:spcBef>
              <a:spcAft>
                <a:spcPts val="0"/>
              </a:spcAft>
              <a:buSzPts val="3000"/>
              <a:buNone/>
              <a:defRPr>
                <a:latin typeface="Roboto"/>
                <a:ea typeface="Roboto"/>
                <a:cs typeface="Roboto"/>
                <a:sym typeface="Roboto"/>
              </a:defRPr>
            </a:lvl2pPr>
            <a:lvl3pPr lvl="2" algn="ctr">
              <a:lnSpc>
                <a:spcPct val="100000"/>
              </a:lnSpc>
              <a:spcBef>
                <a:spcPts val="0"/>
              </a:spcBef>
              <a:spcAft>
                <a:spcPts val="0"/>
              </a:spcAft>
              <a:buSzPts val="3000"/>
              <a:buNone/>
              <a:defRPr>
                <a:latin typeface="Roboto"/>
                <a:ea typeface="Roboto"/>
                <a:cs typeface="Roboto"/>
                <a:sym typeface="Roboto"/>
              </a:defRPr>
            </a:lvl3pPr>
            <a:lvl4pPr lvl="3" algn="ctr">
              <a:lnSpc>
                <a:spcPct val="100000"/>
              </a:lnSpc>
              <a:spcBef>
                <a:spcPts val="0"/>
              </a:spcBef>
              <a:spcAft>
                <a:spcPts val="0"/>
              </a:spcAft>
              <a:buSzPts val="3000"/>
              <a:buNone/>
              <a:defRPr>
                <a:latin typeface="Roboto"/>
                <a:ea typeface="Roboto"/>
                <a:cs typeface="Roboto"/>
                <a:sym typeface="Roboto"/>
              </a:defRPr>
            </a:lvl4pPr>
            <a:lvl5pPr lvl="4" algn="ctr">
              <a:lnSpc>
                <a:spcPct val="100000"/>
              </a:lnSpc>
              <a:spcBef>
                <a:spcPts val="0"/>
              </a:spcBef>
              <a:spcAft>
                <a:spcPts val="0"/>
              </a:spcAft>
              <a:buSzPts val="3000"/>
              <a:buNone/>
              <a:defRPr>
                <a:latin typeface="Roboto"/>
                <a:ea typeface="Roboto"/>
                <a:cs typeface="Roboto"/>
                <a:sym typeface="Roboto"/>
              </a:defRPr>
            </a:lvl5pPr>
            <a:lvl6pPr lvl="5" algn="ctr">
              <a:lnSpc>
                <a:spcPct val="100000"/>
              </a:lnSpc>
              <a:spcBef>
                <a:spcPts val="0"/>
              </a:spcBef>
              <a:spcAft>
                <a:spcPts val="0"/>
              </a:spcAft>
              <a:buSzPts val="3000"/>
              <a:buNone/>
              <a:defRPr>
                <a:latin typeface="Roboto"/>
                <a:ea typeface="Roboto"/>
                <a:cs typeface="Roboto"/>
                <a:sym typeface="Roboto"/>
              </a:defRPr>
            </a:lvl6pPr>
            <a:lvl7pPr lvl="6" algn="ctr">
              <a:lnSpc>
                <a:spcPct val="100000"/>
              </a:lnSpc>
              <a:spcBef>
                <a:spcPts val="0"/>
              </a:spcBef>
              <a:spcAft>
                <a:spcPts val="0"/>
              </a:spcAft>
              <a:buSzPts val="3000"/>
              <a:buNone/>
              <a:defRPr>
                <a:latin typeface="Roboto"/>
                <a:ea typeface="Roboto"/>
                <a:cs typeface="Roboto"/>
                <a:sym typeface="Roboto"/>
              </a:defRPr>
            </a:lvl7pPr>
            <a:lvl8pPr lvl="7" algn="ctr">
              <a:lnSpc>
                <a:spcPct val="100000"/>
              </a:lnSpc>
              <a:spcBef>
                <a:spcPts val="0"/>
              </a:spcBef>
              <a:spcAft>
                <a:spcPts val="0"/>
              </a:spcAft>
              <a:buSzPts val="3000"/>
              <a:buNone/>
              <a:defRPr>
                <a:latin typeface="Roboto"/>
                <a:ea typeface="Roboto"/>
                <a:cs typeface="Roboto"/>
                <a:sym typeface="Roboto"/>
              </a:defRPr>
            </a:lvl8pPr>
            <a:lvl9pPr lvl="8" algn="ctr">
              <a:lnSpc>
                <a:spcPct val="100000"/>
              </a:lnSpc>
              <a:spcBef>
                <a:spcPts val="0"/>
              </a:spcBef>
              <a:spcAft>
                <a:spcPts val="0"/>
              </a:spcAft>
              <a:buSzPts val="3000"/>
              <a:buNone/>
              <a:defRPr>
                <a:latin typeface="Roboto"/>
                <a:ea typeface="Roboto"/>
                <a:cs typeface="Roboto"/>
                <a:sym typeface="Roboto"/>
              </a:defRPr>
            </a:lvl9pPr>
          </a:lstStyle>
          <a:p>
            <a:endParaRPr/>
          </a:p>
        </p:txBody>
      </p:sp>
      <p:sp>
        <p:nvSpPr>
          <p:cNvPr id="559" name="Google Shape;559;p57"/>
          <p:cNvSpPr txBox="1">
            <a:spLocks noGrp="1"/>
          </p:cNvSpPr>
          <p:nvPr>
            <p:ph type="subTitle" idx="1"/>
          </p:nvPr>
        </p:nvSpPr>
        <p:spPr>
          <a:xfrm>
            <a:off x="1153400" y="2232725"/>
            <a:ext cx="3384900" cy="107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a:endParaRPr/>
          </a:p>
        </p:txBody>
      </p:sp>
      <p:sp>
        <p:nvSpPr>
          <p:cNvPr id="560" name="Google Shape;560;p57"/>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Livvic"/>
                <a:ea typeface="Livvic"/>
                <a:cs typeface="Livvic"/>
                <a:sym typeface="Livvic"/>
              </a:rPr>
              <a:t>CREDITS</a:t>
            </a:r>
            <a:r>
              <a:rPr lang="en" sz="1200" b="0" i="0" u="none" strike="noStrike" cap="none">
                <a:solidFill>
                  <a:schemeClr val="dk1"/>
                </a:solidFill>
                <a:latin typeface="Livvic"/>
                <a:ea typeface="Livvic"/>
                <a:cs typeface="Livvic"/>
                <a:sym typeface="Livvic"/>
              </a:rPr>
              <a:t>: This presentation template was created by </a:t>
            </a:r>
            <a:r>
              <a:rPr lang="en" sz="1200" b="1" i="0" u="none" strike="noStrike" cap="none">
                <a:solidFill>
                  <a:schemeClr val="hlink"/>
                </a:solidFill>
                <a:uFill>
                  <a:noFill/>
                </a:uFill>
                <a:latin typeface="Livvic"/>
                <a:ea typeface="Livvic"/>
                <a:cs typeface="Livvic"/>
                <a:sym typeface="Livvic"/>
                <a:hlinkClick r:id="rId2"/>
              </a:rPr>
              <a:t>Slidesgo</a:t>
            </a:r>
            <a:r>
              <a:rPr lang="en" sz="1200" b="1" i="0" u="none" strike="noStrike" cap="none">
                <a:solidFill>
                  <a:schemeClr val="dk1"/>
                </a:solidFill>
                <a:latin typeface="Livvic"/>
                <a:ea typeface="Livvic"/>
                <a:cs typeface="Livvic"/>
                <a:sym typeface="Livvic"/>
              </a:rPr>
              <a:t>,</a:t>
            </a:r>
            <a:r>
              <a:rPr lang="en" sz="1200" b="0" i="0" u="none" strike="noStrike" cap="none">
                <a:solidFill>
                  <a:schemeClr val="dk1"/>
                </a:solidFill>
                <a:latin typeface="Livvic"/>
                <a:ea typeface="Livvic"/>
                <a:cs typeface="Livvic"/>
                <a:sym typeface="Livvic"/>
              </a:rPr>
              <a:t> including icons by </a:t>
            </a:r>
            <a:r>
              <a:rPr lang="en" sz="1200" b="1" i="0" u="none" strike="noStrike" cap="none">
                <a:solidFill>
                  <a:schemeClr val="hlink"/>
                </a:solidFill>
                <a:uFill>
                  <a:noFill/>
                </a:uFill>
                <a:latin typeface="Livvic"/>
                <a:ea typeface="Livvic"/>
                <a:cs typeface="Livvic"/>
                <a:sym typeface="Livvic"/>
                <a:hlinkClick r:id="rId3"/>
              </a:rPr>
              <a:t>Flaticon</a:t>
            </a:r>
            <a:r>
              <a:rPr lang="en" sz="1200" b="0" i="0" u="none" strike="noStrike" cap="none">
                <a:solidFill>
                  <a:schemeClr val="dk1"/>
                </a:solidFill>
                <a:latin typeface="Livvic"/>
                <a:ea typeface="Livvic"/>
                <a:cs typeface="Livvic"/>
                <a:sym typeface="Livvic"/>
              </a:rPr>
              <a:t>, infographics &amp; images by </a:t>
            </a:r>
            <a:r>
              <a:rPr lang="en" sz="1200" b="1" i="0" u="none" strike="noStrike" cap="none">
                <a:solidFill>
                  <a:schemeClr val="hlink"/>
                </a:solidFill>
                <a:uFill>
                  <a:noFill/>
                </a:uFill>
                <a:latin typeface="Livvic"/>
                <a:ea typeface="Livvic"/>
                <a:cs typeface="Livvic"/>
                <a:sym typeface="Livvic"/>
                <a:hlinkClick r:id="rId4"/>
              </a:rPr>
              <a:t>Freepik</a:t>
            </a:r>
            <a:endParaRPr sz="1200" b="0" i="0" u="none" strike="noStrike" cap="none">
              <a:solidFill>
                <a:schemeClr val="dk1"/>
              </a:solidFill>
              <a:latin typeface="Livvic"/>
              <a:ea typeface="Livvic"/>
              <a:cs typeface="Livvic"/>
              <a:sym typeface="Livvic"/>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561"/>
        <p:cNvGrpSpPr/>
        <p:nvPr/>
      </p:nvGrpSpPr>
      <p:grpSpPr>
        <a:xfrm>
          <a:off x="0" y="0"/>
          <a:ext cx="0" cy="0"/>
          <a:chOff x="0" y="0"/>
          <a:chExt cx="0" cy="0"/>
        </a:xfrm>
      </p:grpSpPr>
      <p:sp>
        <p:nvSpPr>
          <p:cNvPr id="562" name="Google Shape;562;p58"/>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b="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63" name="Google Shape;563;p58"/>
          <p:cNvSpPr txBox="1">
            <a:spLocks noGrp="1"/>
          </p:cNvSpPr>
          <p:nvPr>
            <p:ph type="body" idx="1"/>
          </p:nvPr>
        </p:nvSpPr>
        <p:spPr>
          <a:xfrm>
            <a:off x="720000" y="1385236"/>
            <a:ext cx="3696600" cy="34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400"/>
            </a:lvl1pPr>
            <a:lvl2pPr marL="914400" lvl="1" indent="-317500" algn="l">
              <a:lnSpc>
                <a:spcPct val="100000"/>
              </a:lnSpc>
              <a:spcBef>
                <a:spcPts val="0"/>
              </a:spcBef>
              <a:spcAft>
                <a:spcPts val="0"/>
              </a:spcAft>
              <a:buSzPts val="1400"/>
              <a:buAutoNum type="alphaLcPeriod"/>
              <a:defRPr sz="1400"/>
            </a:lvl2pPr>
            <a:lvl3pPr marL="1371600" lvl="2" indent="-317500" algn="l">
              <a:lnSpc>
                <a:spcPct val="100000"/>
              </a:lnSpc>
              <a:spcBef>
                <a:spcPts val="0"/>
              </a:spcBef>
              <a:spcAft>
                <a:spcPts val="0"/>
              </a:spcAft>
              <a:buSzPts val="1400"/>
              <a:buAutoNum type="romanLcPeriod"/>
              <a:defRPr sz="1400"/>
            </a:lvl3pPr>
            <a:lvl4pPr marL="1828800" lvl="3" indent="-317500" algn="l">
              <a:lnSpc>
                <a:spcPct val="100000"/>
              </a:lnSpc>
              <a:spcBef>
                <a:spcPts val="0"/>
              </a:spcBef>
              <a:spcAft>
                <a:spcPts val="0"/>
              </a:spcAft>
              <a:buSzPts val="1400"/>
              <a:buAutoNum type="arabicPeriod"/>
              <a:defRPr sz="1400"/>
            </a:lvl4pPr>
            <a:lvl5pPr marL="2286000" lvl="4" indent="-317500" algn="l">
              <a:lnSpc>
                <a:spcPct val="100000"/>
              </a:lnSpc>
              <a:spcBef>
                <a:spcPts val="0"/>
              </a:spcBef>
              <a:spcAft>
                <a:spcPts val="0"/>
              </a:spcAft>
              <a:buSzPts val="1400"/>
              <a:buAutoNum type="alphaLcPeriod"/>
              <a:defRPr sz="1400"/>
            </a:lvl5pPr>
            <a:lvl6pPr marL="2743200" lvl="5" indent="-317500" algn="l">
              <a:lnSpc>
                <a:spcPct val="100000"/>
              </a:lnSpc>
              <a:spcBef>
                <a:spcPts val="0"/>
              </a:spcBef>
              <a:spcAft>
                <a:spcPts val="0"/>
              </a:spcAft>
              <a:buSzPts val="1400"/>
              <a:buAutoNum type="romanLcPeriod"/>
              <a:defRPr sz="1400"/>
            </a:lvl6pPr>
            <a:lvl7pPr marL="3200400" lvl="6" indent="-317500" algn="l">
              <a:lnSpc>
                <a:spcPct val="100000"/>
              </a:lnSpc>
              <a:spcBef>
                <a:spcPts val="0"/>
              </a:spcBef>
              <a:spcAft>
                <a:spcPts val="0"/>
              </a:spcAft>
              <a:buSzPts val="1400"/>
              <a:buAutoNum type="arabicPeriod"/>
              <a:defRPr sz="1400"/>
            </a:lvl7pPr>
            <a:lvl8pPr marL="3657600" lvl="7" indent="-317500" algn="l">
              <a:lnSpc>
                <a:spcPct val="100000"/>
              </a:lnSpc>
              <a:spcBef>
                <a:spcPts val="0"/>
              </a:spcBef>
              <a:spcAft>
                <a:spcPts val="0"/>
              </a:spcAft>
              <a:buSzPts val="1400"/>
              <a:buAutoNum type="alphaLcPeriod"/>
              <a:defRPr sz="1400"/>
            </a:lvl8pPr>
            <a:lvl9pPr marL="4114800" lvl="8" indent="-317500" algn="l">
              <a:lnSpc>
                <a:spcPct val="100000"/>
              </a:lnSpc>
              <a:spcBef>
                <a:spcPts val="0"/>
              </a:spcBef>
              <a:spcAft>
                <a:spcPts val="0"/>
              </a:spcAft>
              <a:buSzPts val="1400"/>
              <a:buAutoNum type="romanLcPeriod"/>
              <a:defRPr sz="1400"/>
            </a:lvl9pPr>
          </a:lstStyle>
          <a:p>
            <a:endParaRPr/>
          </a:p>
        </p:txBody>
      </p:sp>
      <p:grpSp>
        <p:nvGrpSpPr>
          <p:cNvPr id="564" name="Google Shape;564;p58"/>
          <p:cNvGrpSpPr/>
          <p:nvPr/>
        </p:nvGrpSpPr>
        <p:grpSpPr>
          <a:xfrm>
            <a:off x="7230637" y="781196"/>
            <a:ext cx="1198043" cy="210331"/>
            <a:chOff x="1026623" y="2953314"/>
            <a:chExt cx="5688711" cy="1008300"/>
          </a:xfrm>
        </p:grpSpPr>
        <p:sp>
          <p:nvSpPr>
            <p:cNvPr id="565" name="Google Shape;565;p5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0" name="Google Shape;570;p58"/>
          <p:cNvSpPr txBox="1">
            <a:spLocks noGrp="1"/>
          </p:cNvSpPr>
          <p:nvPr>
            <p:ph type="body" idx="2"/>
          </p:nvPr>
        </p:nvSpPr>
        <p:spPr>
          <a:xfrm>
            <a:off x="4727400" y="2149200"/>
            <a:ext cx="3696600" cy="2452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400"/>
            </a:lvl1pPr>
            <a:lvl2pPr marL="914400" lvl="1" indent="-317500" algn="l">
              <a:lnSpc>
                <a:spcPct val="100000"/>
              </a:lnSpc>
              <a:spcBef>
                <a:spcPts val="0"/>
              </a:spcBef>
              <a:spcAft>
                <a:spcPts val="0"/>
              </a:spcAft>
              <a:buSzPts val="1400"/>
              <a:buAutoNum type="alphaLcPeriod"/>
              <a:defRPr sz="1400"/>
            </a:lvl2pPr>
            <a:lvl3pPr marL="1371600" lvl="2" indent="-317500" algn="l">
              <a:lnSpc>
                <a:spcPct val="100000"/>
              </a:lnSpc>
              <a:spcBef>
                <a:spcPts val="0"/>
              </a:spcBef>
              <a:spcAft>
                <a:spcPts val="0"/>
              </a:spcAft>
              <a:buSzPts val="1400"/>
              <a:buAutoNum type="romanLcPeriod"/>
              <a:defRPr sz="1400"/>
            </a:lvl3pPr>
            <a:lvl4pPr marL="1828800" lvl="3" indent="-317500" algn="l">
              <a:lnSpc>
                <a:spcPct val="100000"/>
              </a:lnSpc>
              <a:spcBef>
                <a:spcPts val="0"/>
              </a:spcBef>
              <a:spcAft>
                <a:spcPts val="0"/>
              </a:spcAft>
              <a:buSzPts val="1400"/>
              <a:buAutoNum type="arabicPeriod"/>
              <a:defRPr sz="1400"/>
            </a:lvl4pPr>
            <a:lvl5pPr marL="2286000" lvl="4" indent="-317500" algn="l">
              <a:lnSpc>
                <a:spcPct val="100000"/>
              </a:lnSpc>
              <a:spcBef>
                <a:spcPts val="0"/>
              </a:spcBef>
              <a:spcAft>
                <a:spcPts val="0"/>
              </a:spcAft>
              <a:buSzPts val="1400"/>
              <a:buAutoNum type="alphaLcPeriod"/>
              <a:defRPr sz="1400"/>
            </a:lvl5pPr>
            <a:lvl6pPr marL="2743200" lvl="5" indent="-317500" algn="l">
              <a:lnSpc>
                <a:spcPct val="100000"/>
              </a:lnSpc>
              <a:spcBef>
                <a:spcPts val="0"/>
              </a:spcBef>
              <a:spcAft>
                <a:spcPts val="0"/>
              </a:spcAft>
              <a:buSzPts val="1400"/>
              <a:buAutoNum type="romanLcPeriod"/>
              <a:defRPr sz="1400"/>
            </a:lvl6pPr>
            <a:lvl7pPr marL="3200400" lvl="6" indent="-317500" algn="l">
              <a:lnSpc>
                <a:spcPct val="100000"/>
              </a:lnSpc>
              <a:spcBef>
                <a:spcPts val="0"/>
              </a:spcBef>
              <a:spcAft>
                <a:spcPts val="0"/>
              </a:spcAft>
              <a:buSzPts val="1400"/>
              <a:buAutoNum type="arabicPeriod"/>
              <a:defRPr sz="1400"/>
            </a:lvl7pPr>
            <a:lvl8pPr marL="3657600" lvl="7" indent="-317500" algn="l">
              <a:lnSpc>
                <a:spcPct val="100000"/>
              </a:lnSpc>
              <a:spcBef>
                <a:spcPts val="0"/>
              </a:spcBef>
              <a:spcAft>
                <a:spcPts val="0"/>
              </a:spcAft>
              <a:buSzPts val="1400"/>
              <a:buAutoNum type="alphaLcPeriod"/>
              <a:defRPr sz="1400"/>
            </a:lvl8pPr>
            <a:lvl9pPr marL="4114800" lvl="8" indent="-317500" algn="l">
              <a:lnSpc>
                <a:spcPct val="100000"/>
              </a:lnSpc>
              <a:spcBef>
                <a:spcPts val="0"/>
              </a:spcBef>
              <a:spcAft>
                <a:spcPts val="0"/>
              </a:spcAft>
              <a:buSzPts val="1400"/>
              <a:buAutoNum type="romanLcPeriod"/>
              <a:defRPr sz="14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1"/>
        <p:cNvGrpSpPr/>
        <p:nvPr/>
      </p:nvGrpSpPr>
      <p:grpSpPr>
        <a:xfrm>
          <a:off x="0" y="0"/>
          <a:ext cx="0" cy="0"/>
          <a:chOff x="0" y="0"/>
          <a:chExt cx="0" cy="0"/>
        </a:xfrm>
      </p:grpSpPr>
      <p:sp>
        <p:nvSpPr>
          <p:cNvPr id="572" name="Google Shape;572;p59"/>
          <p:cNvSpPr txBox="1">
            <a:spLocks noGrp="1"/>
          </p:cNvSpPr>
          <p:nvPr>
            <p:ph type="subTitle" idx="1"/>
          </p:nvPr>
        </p:nvSpPr>
        <p:spPr>
          <a:xfrm>
            <a:off x="1164588" y="1726850"/>
            <a:ext cx="2962800" cy="10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573" name="Google Shape;573;p59"/>
          <p:cNvSpPr txBox="1">
            <a:spLocks noGrp="1"/>
          </p:cNvSpPr>
          <p:nvPr>
            <p:ph type="title"/>
          </p:nvPr>
        </p:nvSpPr>
        <p:spPr>
          <a:xfrm>
            <a:off x="1164588" y="1334538"/>
            <a:ext cx="2962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Livvic"/>
              <a:buNone/>
              <a:defRPr sz="2200" b="1">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574" name="Google Shape;574;p59"/>
          <p:cNvSpPr txBox="1">
            <a:spLocks noGrp="1"/>
          </p:cNvSpPr>
          <p:nvPr>
            <p:ph type="title" idx="2"/>
          </p:nvPr>
        </p:nvSpPr>
        <p:spPr>
          <a:xfrm>
            <a:off x="1163988" y="3114988"/>
            <a:ext cx="296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Livvic"/>
              <a:buNone/>
              <a:defRPr sz="2200" b="1">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575" name="Google Shape;575;p59"/>
          <p:cNvSpPr txBox="1">
            <a:spLocks noGrp="1"/>
          </p:cNvSpPr>
          <p:nvPr>
            <p:ph type="subTitle" idx="3"/>
          </p:nvPr>
        </p:nvSpPr>
        <p:spPr>
          <a:xfrm>
            <a:off x="1163988" y="3507300"/>
            <a:ext cx="2964000" cy="10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8" name="Google Shape;38;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9" name="Google Shape;39;p7"/>
          <p:cNvGrpSpPr/>
          <p:nvPr/>
        </p:nvGrpSpPr>
        <p:grpSpPr>
          <a:xfrm>
            <a:off x="805575" y="4394071"/>
            <a:ext cx="1198043" cy="210331"/>
            <a:chOff x="1026623" y="2953314"/>
            <a:chExt cx="5688711" cy="1008300"/>
          </a:xfrm>
        </p:grpSpPr>
        <p:sp>
          <p:nvSpPr>
            <p:cNvPr id="40" name="Google Shape;40;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grpSp>
        <p:nvGrpSpPr>
          <p:cNvPr id="46" name="Google Shape;46;p8"/>
          <p:cNvGrpSpPr/>
          <p:nvPr/>
        </p:nvGrpSpPr>
        <p:grpSpPr>
          <a:xfrm flipH="1">
            <a:off x="490871" y="1078975"/>
            <a:ext cx="4479425" cy="3051604"/>
            <a:chOff x="4109736" y="1499802"/>
            <a:chExt cx="3922782" cy="2672392"/>
          </a:xfrm>
        </p:grpSpPr>
        <p:sp>
          <p:nvSpPr>
            <p:cNvPr id="47" name="Google Shape;47;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48" name="Google Shape;48;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49" name="Google Shape;49;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50" name="Google Shape;50;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51" name="Google Shape;51;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60" name="Google Shape;60;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61" name="Google Shape;61;p10"/>
          <p:cNvGrpSpPr/>
          <p:nvPr/>
        </p:nvGrpSpPr>
        <p:grpSpPr>
          <a:xfrm>
            <a:off x="7230637" y="781196"/>
            <a:ext cx="1198043" cy="210331"/>
            <a:chOff x="1026623" y="2953314"/>
            <a:chExt cx="5688711" cy="1008300"/>
          </a:xfrm>
        </p:grpSpPr>
        <p:sp>
          <p:nvSpPr>
            <p:cNvPr id="62" name="Google Shape;62;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endParaRPr/>
          </a:p>
        </p:txBody>
      </p:sp>
      <p:sp>
        <p:nvSpPr>
          <p:cNvPr id="293" name="Google Shape;293;p3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61"/>
          <p:cNvPicPr preferRelativeResize="0"/>
          <p:nvPr/>
        </p:nvPicPr>
        <p:blipFill rotWithShape="1">
          <a:blip r:embed="rId3">
            <a:alphaModFix/>
          </a:blip>
          <a:srcRect l="7883" t="151" r="8160" b="5259"/>
          <a:stretch/>
        </p:blipFill>
        <p:spPr>
          <a:xfrm rot="138568">
            <a:off x="3922773" y="500221"/>
            <a:ext cx="5628879" cy="4227856"/>
          </a:xfrm>
          <a:prstGeom prst="rect">
            <a:avLst/>
          </a:prstGeom>
          <a:noFill/>
          <a:ln>
            <a:noFill/>
          </a:ln>
        </p:spPr>
      </p:pic>
      <p:grpSp>
        <p:nvGrpSpPr>
          <p:cNvPr id="582" name="Google Shape;582;p61"/>
          <p:cNvGrpSpPr/>
          <p:nvPr/>
        </p:nvGrpSpPr>
        <p:grpSpPr>
          <a:xfrm>
            <a:off x="295632" y="865280"/>
            <a:ext cx="4711051" cy="3412937"/>
            <a:chOff x="3958700" y="1446124"/>
            <a:chExt cx="4125625" cy="2988823"/>
          </a:xfrm>
        </p:grpSpPr>
        <p:sp>
          <p:nvSpPr>
            <p:cNvPr id="583" name="Google Shape;583;p61"/>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sp>
        <p:sp>
          <p:nvSpPr>
            <p:cNvPr id="584" name="Google Shape;584;p61"/>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85" name="Google Shape;585;p61"/>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586" name="Google Shape;586;p61"/>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587" name="Google Shape;587;p61"/>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588" name="Google Shape;588;p61"/>
          <p:cNvSpPr txBox="1">
            <a:spLocks noGrp="1"/>
          </p:cNvSpPr>
          <p:nvPr>
            <p:ph type="ctrTitle"/>
          </p:nvPr>
        </p:nvSpPr>
        <p:spPr>
          <a:xfrm>
            <a:off x="655108" y="1597767"/>
            <a:ext cx="3992100" cy="1791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700"/>
              <a:t>Strategic Marketing Plan</a:t>
            </a:r>
            <a:endParaRPr sz="3700"/>
          </a:p>
          <a:p>
            <a:pPr marL="0" lvl="0" indent="0" algn="ctr" rtl="0">
              <a:lnSpc>
                <a:spcPct val="115000"/>
              </a:lnSpc>
              <a:spcBef>
                <a:spcPts val="0"/>
              </a:spcBef>
              <a:spcAft>
                <a:spcPts val="0"/>
              </a:spcAft>
              <a:buNone/>
            </a:pPr>
            <a:r>
              <a:rPr lang="en" sz="1700"/>
              <a:t>Keller Williams </a:t>
            </a:r>
            <a:br>
              <a:rPr lang="en" sz="1700"/>
            </a:br>
            <a:r>
              <a:rPr lang="en" sz="1700"/>
              <a:t>Neighbourhood Realty</a:t>
            </a:r>
            <a:endParaRPr sz="1700"/>
          </a:p>
        </p:txBody>
      </p:sp>
      <p:sp>
        <p:nvSpPr>
          <p:cNvPr id="589" name="Google Shape;589;p61"/>
          <p:cNvSpPr/>
          <p:nvPr/>
        </p:nvSpPr>
        <p:spPr>
          <a:xfrm>
            <a:off x="7545350" y="4206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grpSp>
        <p:nvGrpSpPr>
          <p:cNvPr id="590" name="Google Shape;590;p61"/>
          <p:cNvGrpSpPr/>
          <p:nvPr/>
        </p:nvGrpSpPr>
        <p:grpSpPr>
          <a:xfrm>
            <a:off x="2052125" y="1139646"/>
            <a:ext cx="1198043" cy="210331"/>
            <a:chOff x="1026623" y="2953314"/>
            <a:chExt cx="5688711" cy="1008300"/>
          </a:xfrm>
        </p:grpSpPr>
        <p:sp>
          <p:nvSpPr>
            <p:cNvPr id="591" name="Google Shape;591;p61"/>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1"/>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1"/>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1"/>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61"/>
          <p:cNvSpPr txBox="1"/>
          <p:nvPr/>
        </p:nvSpPr>
        <p:spPr>
          <a:xfrm>
            <a:off x="319525" y="3885375"/>
            <a:ext cx="3406200" cy="831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dk1"/>
                </a:solidFill>
                <a:latin typeface="Livvic"/>
                <a:ea typeface="Livvic"/>
                <a:cs typeface="Livvic"/>
                <a:sym typeface="Livvic"/>
              </a:rPr>
              <a:t>By: Yi-Ting Chung, Meixuan He, Van-Anh Le, Hailey Liscio, Sabrina Medeiros, Alice Oprea, Jordyn Read</a:t>
            </a:r>
            <a:endParaRPr sz="1500">
              <a:solidFill>
                <a:schemeClr val="dk1"/>
              </a:solidFill>
              <a:latin typeface="Livvic"/>
              <a:ea typeface="Livvic"/>
              <a:cs typeface="Livvic"/>
              <a:sym typeface="Livv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0"/>
          <p:cNvSpPr txBox="1">
            <a:spLocks noGrp="1"/>
          </p:cNvSpPr>
          <p:nvPr>
            <p:ph type="title"/>
          </p:nvPr>
        </p:nvSpPr>
        <p:spPr>
          <a:xfrm>
            <a:off x="4702100" y="1159650"/>
            <a:ext cx="38961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Statement</a:t>
            </a:r>
            <a:endParaRPr/>
          </a:p>
        </p:txBody>
      </p:sp>
      <p:sp>
        <p:nvSpPr>
          <p:cNvPr id="786" name="Google Shape;786;p70"/>
          <p:cNvSpPr txBox="1">
            <a:spLocks noGrp="1"/>
          </p:cNvSpPr>
          <p:nvPr>
            <p:ph type="subTitle" idx="1"/>
          </p:nvPr>
        </p:nvSpPr>
        <p:spPr>
          <a:xfrm>
            <a:off x="4644500" y="1759400"/>
            <a:ext cx="4242000" cy="222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Keller Williams Neighbourhood Realty focuses on their agents rather than first time home buyers. However, Keller Williams is competing against established brands. By implementing a marketing strategy, the short and long term goals of gaining more agents and building long lasting relationships with clients will be achieved. </a:t>
            </a:r>
            <a:endParaRPr/>
          </a:p>
        </p:txBody>
      </p:sp>
      <p:sp>
        <p:nvSpPr>
          <p:cNvPr id="787" name="Google Shape;787;p70"/>
          <p:cNvSpPr/>
          <p:nvPr/>
        </p:nvSpPr>
        <p:spPr>
          <a:xfrm>
            <a:off x="532846" y="1159648"/>
            <a:ext cx="1552943" cy="2998969"/>
          </a:xfrm>
          <a:custGeom>
            <a:avLst/>
            <a:gdLst/>
            <a:ahLst/>
            <a:cxnLst/>
            <a:rect l="l" t="t" r="r" b="b"/>
            <a:pathLst>
              <a:path w="94735" h="214021" extrusionOk="0">
                <a:moveTo>
                  <a:pt x="0" y="51938"/>
                </a:moveTo>
                <a:lnTo>
                  <a:pt x="12910" y="51938"/>
                </a:lnTo>
                <a:lnTo>
                  <a:pt x="12910" y="214021"/>
                </a:lnTo>
                <a:lnTo>
                  <a:pt x="81959" y="214021"/>
                </a:lnTo>
                <a:lnTo>
                  <a:pt x="81959" y="51938"/>
                </a:lnTo>
                <a:lnTo>
                  <a:pt x="94735" y="51938"/>
                </a:lnTo>
                <a:lnTo>
                  <a:pt x="47434" y="1"/>
                </a:lnTo>
                <a:lnTo>
                  <a:pt x="22483" y="27421"/>
                </a:lnTo>
                <a:lnTo>
                  <a:pt x="22483" y="10041"/>
                </a:lnTo>
                <a:lnTo>
                  <a:pt x="12910" y="10041"/>
                </a:lnTo>
                <a:lnTo>
                  <a:pt x="12910" y="37928"/>
                </a:lnTo>
                <a:close/>
                <a:moveTo>
                  <a:pt x="61211" y="165486"/>
                </a:moveTo>
                <a:cubicBezTo>
                  <a:pt x="63579" y="160916"/>
                  <a:pt x="68783" y="160916"/>
                  <a:pt x="71185" y="165486"/>
                </a:cubicBezTo>
                <a:lnTo>
                  <a:pt x="71185" y="183666"/>
                </a:lnTo>
                <a:lnTo>
                  <a:pt x="61211" y="183666"/>
                </a:lnTo>
                <a:close/>
                <a:moveTo>
                  <a:pt x="61211" y="133563"/>
                </a:moveTo>
                <a:cubicBezTo>
                  <a:pt x="63579" y="128993"/>
                  <a:pt x="68783" y="128993"/>
                  <a:pt x="71185" y="133563"/>
                </a:cubicBezTo>
                <a:lnTo>
                  <a:pt x="71185" y="151743"/>
                </a:lnTo>
                <a:lnTo>
                  <a:pt x="61211" y="151743"/>
                </a:lnTo>
                <a:close/>
                <a:moveTo>
                  <a:pt x="61211" y="101607"/>
                </a:moveTo>
                <a:cubicBezTo>
                  <a:pt x="63579" y="97070"/>
                  <a:pt x="68783" y="97070"/>
                  <a:pt x="71185" y="101607"/>
                </a:cubicBezTo>
                <a:lnTo>
                  <a:pt x="71185" y="119820"/>
                </a:lnTo>
                <a:lnTo>
                  <a:pt x="61211" y="119820"/>
                </a:lnTo>
                <a:close/>
                <a:moveTo>
                  <a:pt x="61211" y="69684"/>
                </a:moveTo>
                <a:cubicBezTo>
                  <a:pt x="63579" y="65114"/>
                  <a:pt x="68783" y="65114"/>
                  <a:pt x="71185" y="69684"/>
                </a:cubicBezTo>
                <a:lnTo>
                  <a:pt x="71185" y="87864"/>
                </a:lnTo>
                <a:lnTo>
                  <a:pt x="61211" y="87864"/>
                </a:lnTo>
                <a:close/>
                <a:moveTo>
                  <a:pt x="42431" y="165486"/>
                </a:moveTo>
                <a:cubicBezTo>
                  <a:pt x="44832" y="160916"/>
                  <a:pt x="50036" y="160916"/>
                  <a:pt x="52404" y="165486"/>
                </a:cubicBezTo>
                <a:lnTo>
                  <a:pt x="52404" y="183666"/>
                </a:lnTo>
                <a:lnTo>
                  <a:pt x="42431" y="183666"/>
                </a:lnTo>
                <a:close/>
                <a:moveTo>
                  <a:pt x="42431" y="133563"/>
                </a:moveTo>
                <a:cubicBezTo>
                  <a:pt x="44832" y="128993"/>
                  <a:pt x="50036" y="128993"/>
                  <a:pt x="52404" y="133563"/>
                </a:cubicBezTo>
                <a:lnTo>
                  <a:pt x="52404" y="151743"/>
                </a:lnTo>
                <a:lnTo>
                  <a:pt x="42431" y="151743"/>
                </a:lnTo>
                <a:close/>
                <a:moveTo>
                  <a:pt x="42431" y="101607"/>
                </a:moveTo>
                <a:cubicBezTo>
                  <a:pt x="44832" y="97070"/>
                  <a:pt x="50036" y="97070"/>
                  <a:pt x="52404" y="101607"/>
                </a:cubicBezTo>
                <a:lnTo>
                  <a:pt x="52404" y="119820"/>
                </a:lnTo>
                <a:lnTo>
                  <a:pt x="42431" y="119820"/>
                </a:lnTo>
                <a:close/>
                <a:moveTo>
                  <a:pt x="42431" y="69684"/>
                </a:moveTo>
                <a:cubicBezTo>
                  <a:pt x="44832" y="65114"/>
                  <a:pt x="50036" y="65114"/>
                  <a:pt x="52404" y="69684"/>
                </a:cubicBezTo>
                <a:lnTo>
                  <a:pt x="52404" y="87864"/>
                </a:lnTo>
                <a:lnTo>
                  <a:pt x="42431" y="87864"/>
                </a:lnTo>
                <a:close/>
                <a:moveTo>
                  <a:pt x="23684" y="165486"/>
                </a:moveTo>
                <a:cubicBezTo>
                  <a:pt x="26086" y="160916"/>
                  <a:pt x="31656" y="160916"/>
                  <a:pt x="34058" y="165486"/>
                </a:cubicBezTo>
                <a:lnTo>
                  <a:pt x="34058" y="183666"/>
                </a:lnTo>
                <a:lnTo>
                  <a:pt x="23684" y="183666"/>
                </a:lnTo>
                <a:close/>
                <a:moveTo>
                  <a:pt x="23684" y="133563"/>
                </a:moveTo>
                <a:cubicBezTo>
                  <a:pt x="26086" y="128993"/>
                  <a:pt x="31656" y="128993"/>
                  <a:pt x="34058" y="133563"/>
                </a:cubicBezTo>
                <a:lnTo>
                  <a:pt x="34058" y="151743"/>
                </a:lnTo>
                <a:lnTo>
                  <a:pt x="23684" y="151743"/>
                </a:lnTo>
                <a:close/>
                <a:moveTo>
                  <a:pt x="23684" y="101607"/>
                </a:moveTo>
                <a:cubicBezTo>
                  <a:pt x="26086" y="97070"/>
                  <a:pt x="31656" y="97070"/>
                  <a:pt x="34058" y="101607"/>
                </a:cubicBezTo>
                <a:lnTo>
                  <a:pt x="34058" y="119820"/>
                </a:lnTo>
                <a:lnTo>
                  <a:pt x="23684" y="119820"/>
                </a:lnTo>
                <a:close/>
                <a:moveTo>
                  <a:pt x="23684" y="69684"/>
                </a:moveTo>
                <a:cubicBezTo>
                  <a:pt x="26086" y="65114"/>
                  <a:pt x="31656" y="65114"/>
                  <a:pt x="34058" y="69684"/>
                </a:cubicBezTo>
                <a:lnTo>
                  <a:pt x="34058" y="87864"/>
                </a:lnTo>
                <a:lnTo>
                  <a:pt x="23684" y="87864"/>
                </a:ln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sp>
        <p:nvSpPr>
          <p:cNvPr id="788" name="Google Shape;788;p70"/>
          <p:cNvSpPr/>
          <p:nvPr/>
        </p:nvSpPr>
        <p:spPr>
          <a:xfrm>
            <a:off x="1588418" y="2183315"/>
            <a:ext cx="1552943" cy="1975314"/>
          </a:xfrm>
          <a:custGeom>
            <a:avLst/>
            <a:gdLst/>
            <a:ahLst/>
            <a:cxnLst/>
            <a:rect l="l" t="t" r="r" b="b"/>
            <a:pathLst>
              <a:path w="94735" h="140968" extrusionOk="0">
                <a:moveTo>
                  <a:pt x="0" y="51937"/>
                </a:moveTo>
                <a:lnTo>
                  <a:pt x="12876" y="51937"/>
                </a:lnTo>
                <a:lnTo>
                  <a:pt x="12876" y="140968"/>
                </a:lnTo>
                <a:lnTo>
                  <a:pt x="42430" y="140968"/>
                </a:lnTo>
                <a:lnTo>
                  <a:pt x="42430" y="106810"/>
                </a:lnTo>
                <a:cubicBezTo>
                  <a:pt x="44832" y="102240"/>
                  <a:pt x="50002" y="102240"/>
                  <a:pt x="52404" y="106810"/>
                </a:cubicBezTo>
                <a:lnTo>
                  <a:pt x="52404" y="140968"/>
                </a:lnTo>
                <a:lnTo>
                  <a:pt x="81925" y="140968"/>
                </a:lnTo>
                <a:lnTo>
                  <a:pt x="81925" y="57141"/>
                </a:lnTo>
                <a:lnTo>
                  <a:pt x="81925" y="51937"/>
                </a:lnTo>
                <a:lnTo>
                  <a:pt x="94734" y="51937"/>
                </a:lnTo>
                <a:lnTo>
                  <a:pt x="81925" y="37794"/>
                </a:lnTo>
                <a:lnTo>
                  <a:pt x="81925" y="14811"/>
                </a:lnTo>
                <a:lnTo>
                  <a:pt x="72352" y="14811"/>
                </a:lnTo>
                <a:lnTo>
                  <a:pt x="72352" y="27286"/>
                </a:lnTo>
                <a:lnTo>
                  <a:pt x="47434" y="0"/>
                </a:lnTo>
                <a:close/>
                <a:moveTo>
                  <a:pt x="61177" y="77756"/>
                </a:moveTo>
                <a:cubicBezTo>
                  <a:pt x="63579" y="73219"/>
                  <a:pt x="68783" y="73219"/>
                  <a:pt x="71184" y="77756"/>
                </a:cubicBezTo>
                <a:lnTo>
                  <a:pt x="71184" y="95835"/>
                </a:lnTo>
                <a:lnTo>
                  <a:pt x="61177" y="95835"/>
                </a:lnTo>
                <a:close/>
                <a:moveTo>
                  <a:pt x="42430" y="77756"/>
                </a:moveTo>
                <a:cubicBezTo>
                  <a:pt x="44832" y="73219"/>
                  <a:pt x="50002" y="73219"/>
                  <a:pt x="52404" y="77756"/>
                </a:cubicBezTo>
                <a:lnTo>
                  <a:pt x="52404" y="95835"/>
                </a:lnTo>
                <a:lnTo>
                  <a:pt x="42430" y="95835"/>
                </a:lnTo>
                <a:close/>
                <a:moveTo>
                  <a:pt x="23684" y="77756"/>
                </a:moveTo>
                <a:cubicBezTo>
                  <a:pt x="26052" y="73219"/>
                  <a:pt x="31656" y="73219"/>
                  <a:pt x="34058" y="77756"/>
                </a:cubicBezTo>
                <a:lnTo>
                  <a:pt x="34058" y="95835"/>
                </a:lnTo>
                <a:lnTo>
                  <a:pt x="23684" y="95835"/>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2346364" y="1480367"/>
            <a:ext cx="1085987" cy="456056"/>
          </a:xfrm>
          <a:custGeom>
            <a:avLst/>
            <a:gdLst/>
            <a:ahLst/>
            <a:cxnLst/>
            <a:rect l="l" t="t" r="r" b="b"/>
            <a:pathLst>
              <a:path w="66249" h="27821" extrusionOk="0">
                <a:moveTo>
                  <a:pt x="28621" y="0"/>
                </a:moveTo>
                <a:cubicBezTo>
                  <a:pt x="23218" y="0"/>
                  <a:pt x="18447" y="3436"/>
                  <a:pt x="18014" y="9107"/>
                </a:cubicBezTo>
                <a:cubicBezTo>
                  <a:pt x="17980" y="9741"/>
                  <a:pt x="18014" y="10408"/>
                  <a:pt x="18081" y="11042"/>
                </a:cubicBezTo>
                <a:cubicBezTo>
                  <a:pt x="17980" y="11042"/>
                  <a:pt x="17847" y="11008"/>
                  <a:pt x="17747" y="11008"/>
                </a:cubicBezTo>
                <a:cubicBezTo>
                  <a:pt x="17013" y="11042"/>
                  <a:pt x="16279" y="11075"/>
                  <a:pt x="15545" y="11142"/>
                </a:cubicBezTo>
                <a:cubicBezTo>
                  <a:pt x="14044" y="11409"/>
                  <a:pt x="12677" y="12076"/>
                  <a:pt x="11509" y="13110"/>
                </a:cubicBezTo>
                <a:cubicBezTo>
                  <a:pt x="10142" y="14311"/>
                  <a:pt x="9208" y="15978"/>
                  <a:pt x="8841" y="17780"/>
                </a:cubicBezTo>
                <a:cubicBezTo>
                  <a:pt x="5138" y="18280"/>
                  <a:pt x="1869" y="20649"/>
                  <a:pt x="535" y="24451"/>
                </a:cubicBezTo>
                <a:cubicBezTo>
                  <a:pt x="168" y="25552"/>
                  <a:pt x="1" y="26686"/>
                  <a:pt x="1" y="27787"/>
                </a:cubicBezTo>
                <a:lnTo>
                  <a:pt x="64647" y="27787"/>
                </a:lnTo>
                <a:lnTo>
                  <a:pt x="64647" y="27820"/>
                </a:lnTo>
                <a:cubicBezTo>
                  <a:pt x="65314" y="26619"/>
                  <a:pt x="65748" y="25285"/>
                  <a:pt x="65881" y="23751"/>
                </a:cubicBezTo>
                <a:cubicBezTo>
                  <a:pt x="66248" y="18680"/>
                  <a:pt x="62145" y="13176"/>
                  <a:pt x="56775" y="13176"/>
                </a:cubicBezTo>
                <a:cubicBezTo>
                  <a:pt x="53739" y="13176"/>
                  <a:pt x="50937" y="14244"/>
                  <a:pt x="48936" y="16179"/>
                </a:cubicBezTo>
                <a:cubicBezTo>
                  <a:pt x="48502" y="14878"/>
                  <a:pt x="47835" y="13677"/>
                  <a:pt x="46934" y="12643"/>
                </a:cubicBezTo>
                <a:cubicBezTo>
                  <a:pt x="46267" y="12076"/>
                  <a:pt x="45600" y="11475"/>
                  <a:pt x="44933" y="10908"/>
                </a:cubicBezTo>
                <a:cubicBezTo>
                  <a:pt x="43432" y="9941"/>
                  <a:pt x="41797" y="9374"/>
                  <a:pt x="40030" y="9207"/>
                </a:cubicBezTo>
                <a:lnTo>
                  <a:pt x="37728" y="9340"/>
                </a:lnTo>
                <a:cubicBezTo>
                  <a:pt x="37428" y="4670"/>
                  <a:pt x="33558" y="0"/>
                  <a:pt x="286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71"/>
          <p:cNvPicPr preferRelativeResize="0"/>
          <p:nvPr/>
        </p:nvPicPr>
        <p:blipFill rotWithShape="1">
          <a:blip r:embed="rId3">
            <a:alphaModFix/>
          </a:blip>
          <a:srcRect l="2609" t="359" r="9809" b="-360"/>
          <a:stretch/>
        </p:blipFill>
        <p:spPr>
          <a:xfrm rot="240001">
            <a:off x="447745" y="585792"/>
            <a:ext cx="4951180" cy="3971915"/>
          </a:xfrm>
          <a:prstGeom prst="rect">
            <a:avLst/>
          </a:prstGeom>
          <a:noFill/>
          <a:ln>
            <a:noFill/>
          </a:ln>
        </p:spPr>
      </p:pic>
      <p:grpSp>
        <p:nvGrpSpPr>
          <p:cNvPr id="795" name="Google Shape;795;p71"/>
          <p:cNvGrpSpPr/>
          <p:nvPr/>
        </p:nvGrpSpPr>
        <p:grpSpPr>
          <a:xfrm rot="-10442861">
            <a:off x="4287239" y="782575"/>
            <a:ext cx="5301879" cy="3958436"/>
            <a:chOff x="-464369" y="431368"/>
            <a:chExt cx="5301925" cy="3958470"/>
          </a:xfrm>
        </p:grpSpPr>
        <p:sp>
          <p:nvSpPr>
            <p:cNvPr id="796" name="Google Shape;796;p71"/>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797" name="Google Shape;797;p71"/>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798" name="Google Shape;798;p71"/>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799" name="Google Shape;799;p71"/>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800" name="Google Shape;800;p71"/>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Vision </a:t>
            </a:r>
            <a:endParaRPr/>
          </a:p>
        </p:txBody>
      </p:sp>
      <p:sp>
        <p:nvSpPr>
          <p:cNvPr id="801" name="Google Shape;801;p71"/>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02" name="Google Shape;802;p71"/>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2"/>
          <p:cNvSpPr txBox="1">
            <a:spLocks noGrp="1"/>
          </p:cNvSpPr>
          <p:nvPr>
            <p:ph type="title"/>
          </p:nvPr>
        </p:nvSpPr>
        <p:spPr>
          <a:xfrm>
            <a:off x="386250" y="353775"/>
            <a:ext cx="429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Objectives</a:t>
            </a:r>
            <a:endParaRPr/>
          </a:p>
        </p:txBody>
      </p:sp>
      <p:grpSp>
        <p:nvGrpSpPr>
          <p:cNvPr id="808" name="Google Shape;808;p72"/>
          <p:cNvGrpSpPr/>
          <p:nvPr/>
        </p:nvGrpSpPr>
        <p:grpSpPr>
          <a:xfrm rot="-10436488">
            <a:off x="328785" y="647658"/>
            <a:ext cx="5802284" cy="4719544"/>
            <a:chOff x="-579581" y="502920"/>
            <a:chExt cx="5843504" cy="4533095"/>
          </a:xfrm>
        </p:grpSpPr>
        <p:sp>
          <p:nvSpPr>
            <p:cNvPr id="809" name="Google Shape;809;p72"/>
            <p:cNvSpPr/>
            <p:nvPr/>
          </p:nvSpPr>
          <p:spPr>
            <a:xfrm rot="252017">
              <a:off x="-421302" y="698651"/>
              <a:ext cx="5526945" cy="4120239"/>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810" name="Google Shape;810;p72"/>
            <p:cNvSpPr/>
            <p:nvPr/>
          </p:nvSpPr>
          <p:spPr>
            <a:xfrm rot="9856154" flipH="1">
              <a:off x="2044955" y="3923046"/>
              <a:ext cx="3064920" cy="712739"/>
            </a:xfrm>
            <a:custGeom>
              <a:avLst/>
              <a:gdLst/>
              <a:ahLst/>
              <a:cxnLst/>
              <a:rect l="l" t="t" r="r" b="b"/>
              <a:pathLst>
                <a:path w="122922" h="28427" extrusionOk="0">
                  <a:moveTo>
                    <a:pt x="122922" y="14099"/>
                  </a:moveTo>
                  <a:lnTo>
                    <a:pt x="120318" y="0"/>
                  </a:lnTo>
                  <a:lnTo>
                    <a:pt x="0" y="28427"/>
                  </a:lnTo>
                  <a:close/>
                </a:path>
              </a:pathLst>
            </a:custGeom>
            <a:solidFill>
              <a:schemeClr val="accent1"/>
            </a:solidFill>
            <a:ln>
              <a:noFill/>
            </a:ln>
          </p:spPr>
        </p:sp>
        <p:sp>
          <p:nvSpPr>
            <p:cNvPr id="811" name="Google Shape;811;p72"/>
            <p:cNvSpPr/>
            <p:nvPr/>
          </p:nvSpPr>
          <p:spPr>
            <a:xfrm rot="-334211">
              <a:off x="-377348" y="1357363"/>
              <a:ext cx="1872687" cy="382595"/>
            </a:xfrm>
            <a:custGeom>
              <a:avLst/>
              <a:gdLst/>
              <a:ahLst/>
              <a:cxnLst/>
              <a:rect l="l" t="t" r="r" b="b"/>
              <a:pathLst>
                <a:path w="135651" h="56460" extrusionOk="0">
                  <a:moveTo>
                    <a:pt x="4703" y="0"/>
                  </a:moveTo>
                  <a:lnTo>
                    <a:pt x="0" y="56460"/>
                  </a:lnTo>
                  <a:lnTo>
                    <a:pt x="135651" y="22080"/>
                  </a:lnTo>
                  <a:close/>
                </a:path>
              </a:pathLst>
            </a:custGeom>
            <a:solidFill>
              <a:schemeClr val="accent1"/>
            </a:solidFill>
            <a:ln>
              <a:noFill/>
            </a:ln>
          </p:spPr>
        </p:sp>
      </p:grpSp>
      <p:sp>
        <p:nvSpPr>
          <p:cNvPr id="812" name="Google Shape;812;p72"/>
          <p:cNvSpPr txBox="1">
            <a:spLocks noGrp="1"/>
          </p:cNvSpPr>
          <p:nvPr>
            <p:ph type="subTitle" idx="4294967295"/>
          </p:nvPr>
        </p:nvSpPr>
        <p:spPr>
          <a:xfrm>
            <a:off x="806513" y="1064313"/>
            <a:ext cx="4846800" cy="234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500"/>
          </a:p>
          <a:p>
            <a:pPr marL="0" lvl="0" indent="0" algn="l" rtl="0">
              <a:lnSpc>
                <a:spcPct val="150000"/>
              </a:lnSpc>
              <a:spcBef>
                <a:spcPts val="0"/>
              </a:spcBef>
              <a:spcAft>
                <a:spcPts val="0"/>
              </a:spcAft>
              <a:buNone/>
            </a:pPr>
            <a:r>
              <a:rPr lang="en" sz="1500"/>
              <a:t>In order to continue the success of Keller WIlliams Neighbourhood Realty, our marketing strategies will focus on: </a:t>
            </a:r>
            <a:endParaRPr sz="1500"/>
          </a:p>
          <a:p>
            <a:pPr marL="457200" lvl="0" indent="-323850" algn="l" rtl="0">
              <a:lnSpc>
                <a:spcPct val="150000"/>
              </a:lnSpc>
              <a:spcBef>
                <a:spcPts val="0"/>
              </a:spcBef>
              <a:spcAft>
                <a:spcPts val="0"/>
              </a:spcAft>
              <a:buSzPts val="1500"/>
              <a:buAutoNum type="arabicPeriod"/>
            </a:pPr>
            <a:r>
              <a:rPr lang="en" sz="1500" b="1"/>
              <a:t>Increase brand awareness </a:t>
            </a:r>
            <a:r>
              <a:rPr lang="en" sz="1500"/>
              <a:t>by improving social media presence and website traffic</a:t>
            </a:r>
            <a:endParaRPr sz="1500"/>
          </a:p>
          <a:p>
            <a:pPr marL="457200" lvl="0" indent="-323850" algn="l" rtl="0">
              <a:lnSpc>
                <a:spcPct val="150000"/>
              </a:lnSpc>
              <a:spcBef>
                <a:spcPts val="0"/>
              </a:spcBef>
              <a:spcAft>
                <a:spcPts val="0"/>
              </a:spcAft>
              <a:buSzPts val="1500"/>
              <a:buAutoNum type="arabicPeriod"/>
            </a:pPr>
            <a:r>
              <a:rPr lang="en" sz="1500" b="1"/>
              <a:t>Expand the company’s market share</a:t>
            </a:r>
            <a:r>
              <a:rPr lang="en" sz="1500"/>
              <a:t> by recruiting more skilled agents</a:t>
            </a:r>
            <a:endParaRPr sz="1500"/>
          </a:p>
          <a:p>
            <a:pPr marL="457200" lvl="0" indent="-323850" algn="l" rtl="0">
              <a:lnSpc>
                <a:spcPct val="150000"/>
              </a:lnSpc>
              <a:spcBef>
                <a:spcPts val="0"/>
              </a:spcBef>
              <a:spcAft>
                <a:spcPts val="0"/>
              </a:spcAft>
              <a:buSzPts val="1500"/>
              <a:buAutoNum type="arabicPeriod"/>
            </a:pPr>
            <a:r>
              <a:rPr lang="en" sz="1500" b="1"/>
              <a:t>Build relationships</a:t>
            </a:r>
            <a:r>
              <a:rPr lang="en" sz="1500"/>
              <a:t> with first-time home buyers using public relations and CRM </a:t>
            </a:r>
            <a:endParaRPr sz="1500"/>
          </a:p>
          <a:p>
            <a:pPr marL="457200" lvl="0" indent="0" algn="l" rtl="0">
              <a:lnSpc>
                <a:spcPct val="150000"/>
              </a:lnSpc>
              <a:spcBef>
                <a:spcPts val="0"/>
              </a:spcBef>
              <a:spcAft>
                <a:spcPts val="0"/>
              </a:spcAft>
              <a:buNone/>
            </a:pPr>
            <a:endParaRPr sz="1500"/>
          </a:p>
          <a:p>
            <a:pPr marL="457200" lvl="0" indent="0" algn="l" rtl="0">
              <a:lnSpc>
                <a:spcPct val="150000"/>
              </a:lnSpc>
              <a:spcBef>
                <a:spcPts val="0"/>
              </a:spcBef>
              <a:spcAft>
                <a:spcPts val="0"/>
              </a:spcAft>
              <a:buNone/>
            </a:pPr>
            <a:endParaRPr sz="1500"/>
          </a:p>
        </p:txBody>
      </p:sp>
      <p:grpSp>
        <p:nvGrpSpPr>
          <p:cNvPr id="813" name="Google Shape;813;p72"/>
          <p:cNvGrpSpPr/>
          <p:nvPr/>
        </p:nvGrpSpPr>
        <p:grpSpPr>
          <a:xfrm>
            <a:off x="5148509" y="770848"/>
            <a:ext cx="1093112" cy="1039619"/>
            <a:chOff x="5597727" y="705322"/>
            <a:chExt cx="1338942" cy="1437725"/>
          </a:xfrm>
        </p:grpSpPr>
        <p:grpSp>
          <p:nvGrpSpPr>
            <p:cNvPr id="814" name="Google Shape;814;p72"/>
            <p:cNvGrpSpPr/>
            <p:nvPr/>
          </p:nvGrpSpPr>
          <p:grpSpPr>
            <a:xfrm>
              <a:off x="5711716" y="799127"/>
              <a:ext cx="1224953" cy="1343921"/>
              <a:chOff x="1298650" y="1692900"/>
              <a:chExt cx="2423250" cy="2423225"/>
            </a:xfrm>
          </p:grpSpPr>
          <p:sp>
            <p:nvSpPr>
              <p:cNvPr id="815" name="Google Shape;815;p72"/>
              <p:cNvSpPr/>
              <p:nvPr/>
            </p:nvSpPr>
            <p:spPr>
              <a:xfrm>
                <a:off x="1298650" y="1692900"/>
                <a:ext cx="2423250" cy="2423225"/>
              </a:xfrm>
              <a:custGeom>
                <a:avLst/>
                <a:gdLst/>
                <a:ahLst/>
                <a:cxnLst/>
                <a:rect l="l" t="t" r="r" b="b"/>
                <a:pathLst>
                  <a:path w="96930" h="96929" extrusionOk="0">
                    <a:moveTo>
                      <a:pt x="48459" y="0"/>
                    </a:moveTo>
                    <a:cubicBezTo>
                      <a:pt x="21694" y="0"/>
                      <a:pt x="1" y="21705"/>
                      <a:pt x="1" y="48471"/>
                    </a:cubicBezTo>
                    <a:cubicBezTo>
                      <a:pt x="1" y="75224"/>
                      <a:pt x="21694" y="96929"/>
                      <a:pt x="48459" y="96929"/>
                    </a:cubicBezTo>
                    <a:cubicBezTo>
                      <a:pt x="75225" y="96929"/>
                      <a:pt x="96930" y="75224"/>
                      <a:pt x="96930" y="48471"/>
                    </a:cubicBezTo>
                    <a:cubicBezTo>
                      <a:pt x="96930" y="21705"/>
                      <a:pt x="75225" y="0"/>
                      <a:pt x="48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2"/>
              <p:cNvSpPr/>
              <p:nvPr/>
            </p:nvSpPr>
            <p:spPr>
              <a:xfrm>
                <a:off x="1568625" y="1963175"/>
                <a:ext cx="1883000" cy="1882700"/>
              </a:xfrm>
              <a:custGeom>
                <a:avLst/>
                <a:gdLst/>
                <a:ahLst/>
                <a:cxnLst/>
                <a:rect l="l" t="t" r="r" b="b"/>
                <a:pathLst>
                  <a:path w="75320" h="75308" extrusionOk="0">
                    <a:moveTo>
                      <a:pt x="37660" y="0"/>
                    </a:moveTo>
                    <a:cubicBezTo>
                      <a:pt x="16872" y="0"/>
                      <a:pt x="1" y="16859"/>
                      <a:pt x="1" y="37660"/>
                    </a:cubicBezTo>
                    <a:cubicBezTo>
                      <a:pt x="1" y="58448"/>
                      <a:pt x="16872" y="75307"/>
                      <a:pt x="37660" y="75307"/>
                    </a:cubicBezTo>
                    <a:cubicBezTo>
                      <a:pt x="58461" y="75307"/>
                      <a:pt x="75320" y="58448"/>
                      <a:pt x="75320" y="37660"/>
                    </a:cubicBezTo>
                    <a:cubicBezTo>
                      <a:pt x="75320" y="16859"/>
                      <a:pt x="58461" y="0"/>
                      <a:pt x="37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2"/>
              <p:cNvSpPr/>
              <p:nvPr/>
            </p:nvSpPr>
            <p:spPr>
              <a:xfrm>
                <a:off x="1888025" y="2282250"/>
                <a:ext cx="1244225" cy="1244525"/>
              </a:xfrm>
              <a:custGeom>
                <a:avLst/>
                <a:gdLst/>
                <a:ahLst/>
                <a:cxnLst/>
                <a:rect l="l" t="t" r="r" b="b"/>
                <a:pathLst>
                  <a:path w="49769" h="49781" extrusionOk="0">
                    <a:moveTo>
                      <a:pt x="24884" y="1"/>
                    </a:moveTo>
                    <a:cubicBezTo>
                      <a:pt x="11145" y="1"/>
                      <a:pt x="0" y="11145"/>
                      <a:pt x="0" y="24897"/>
                    </a:cubicBezTo>
                    <a:cubicBezTo>
                      <a:pt x="0" y="38636"/>
                      <a:pt x="11145" y="49781"/>
                      <a:pt x="24884" y="49781"/>
                    </a:cubicBezTo>
                    <a:cubicBezTo>
                      <a:pt x="38636" y="49781"/>
                      <a:pt x="49768" y="38636"/>
                      <a:pt x="49768" y="24897"/>
                    </a:cubicBezTo>
                    <a:cubicBezTo>
                      <a:pt x="49768" y="11145"/>
                      <a:pt x="38636" y="1"/>
                      <a:pt x="24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2"/>
              <p:cNvSpPr/>
              <p:nvPr/>
            </p:nvSpPr>
            <p:spPr>
              <a:xfrm>
                <a:off x="2127050" y="2521275"/>
                <a:ext cx="766475" cy="766475"/>
              </a:xfrm>
              <a:custGeom>
                <a:avLst/>
                <a:gdLst/>
                <a:ahLst/>
                <a:cxnLst/>
                <a:rect l="l" t="t" r="r" b="b"/>
                <a:pathLst>
                  <a:path w="30659" h="30659" extrusionOk="0">
                    <a:moveTo>
                      <a:pt x="15323" y="0"/>
                    </a:moveTo>
                    <a:cubicBezTo>
                      <a:pt x="6858" y="0"/>
                      <a:pt x="0" y="6870"/>
                      <a:pt x="0" y="15336"/>
                    </a:cubicBezTo>
                    <a:cubicBezTo>
                      <a:pt x="0" y="23789"/>
                      <a:pt x="6858" y="30659"/>
                      <a:pt x="15323" y="30659"/>
                    </a:cubicBezTo>
                    <a:cubicBezTo>
                      <a:pt x="23789" y="30659"/>
                      <a:pt x="30659" y="23789"/>
                      <a:pt x="30659" y="15336"/>
                    </a:cubicBezTo>
                    <a:cubicBezTo>
                      <a:pt x="30659" y="6870"/>
                      <a:pt x="23789" y="0"/>
                      <a:pt x="15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2"/>
              <p:cNvSpPr/>
              <p:nvPr/>
            </p:nvSpPr>
            <p:spPr>
              <a:xfrm>
                <a:off x="2363075" y="2757325"/>
                <a:ext cx="294400" cy="294400"/>
              </a:xfrm>
              <a:custGeom>
                <a:avLst/>
                <a:gdLst/>
                <a:ahLst/>
                <a:cxnLst/>
                <a:rect l="l" t="t" r="r" b="b"/>
                <a:pathLst>
                  <a:path w="11776" h="11776" extrusionOk="0">
                    <a:moveTo>
                      <a:pt x="5882" y="0"/>
                    </a:moveTo>
                    <a:cubicBezTo>
                      <a:pt x="2632" y="0"/>
                      <a:pt x="1" y="2643"/>
                      <a:pt x="1" y="5894"/>
                    </a:cubicBezTo>
                    <a:cubicBezTo>
                      <a:pt x="1" y="9144"/>
                      <a:pt x="2632" y="11775"/>
                      <a:pt x="5882" y="11775"/>
                    </a:cubicBezTo>
                    <a:cubicBezTo>
                      <a:pt x="9133" y="11775"/>
                      <a:pt x="11776" y="9144"/>
                      <a:pt x="11776" y="5894"/>
                    </a:cubicBezTo>
                    <a:cubicBezTo>
                      <a:pt x="11776" y="2643"/>
                      <a:pt x="9133" y="0"/>
                      <a:pt x="5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72"/>
            <p:cNvGrpSpPr/>
            <p:nvPr/>
          </p:nvGrpSpPr>
          <p:grpSpPr>
            <a:xfrm>
              <a:off x="5597727" y="705322"/>
              <a:ext cx="678405" cy="717724"/>
              <a:chOff x="592075" y="147288"/>
              <a:chExt cx="1193325" cy="1193025"/>
            </a:xfrm>
          </p:grpSpPr>
          <p:sp>
            <p:nvSpPr>
              <p:cNvPr id="821" name="Google Shape;821;p72"/>
              <p:cNvSpPr/>
              <p:nvPr/>
            </p:nvSpPr>
            <p:spPr>
              <a:xfrm>
                <a:off x="847150" y="402088"/>
                <a:ext cx="938250" cy="938225"/>
              </a:xfrm>
              <a:custGeom>
                <a:avLst/>
                <a:gdLst/>
                <a:ahLst/>
                <a:cxnLst/>
                <a:rect l="l" t="t" r="r" b="b"/>
                <a:pathLst>
                  <a:path w="37530" h="37529" fill="none" extrusionOk="0">
                    <a:moveTo>
                      <a:pt x="37529" y="37529"/>
                    </a:moveTo>
                    <a:lnTo>
                      <a:pt x="1" y="0"/>
                    </a:lnTo>
                  </a:path>
                </a:pathLst>
              </a:custGeom>
              <a:solidFill>
                <a:srgbClr val="EA9999"/>
              </a:solidFill>
              <a:ln w="38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2"/>
              <p:cNvSpPr/>
              <p:nvPr/>
            </p:nvSpPr>
            <p:spPr>
              <a:xfrm>
                <a:off x="1043600" y="343738"/>
                <a:ext cx="173275" cy="423900"/>
              </a:xfrm>
              <a:custGeom>
                <a:avLst/>
                <a:gdLst/>
                <a:ahLst/>
                <a:cxnLst/>
                <a:rect l="l" t="t" r="r" b="b"/>
                <a:pathLst>
                  <a:path w="6931" h="16956" extrusionOk="0">
                    <a:moveTo>
                      <a:pt x="167" y="1"/>
                    </a:moveTo>
                    <a:lnTo>
                      <a:pt x="1" y="10192"/>
                    </a:lnTo>
                    <a:lnTo>
                      <a:pt x="6752" y="16955"/>
                    </a:lnTo>
                    <a:lnTo>
                      <a:pt x="6930" y="6751"/>
                    </a:lnTo>
                    <a:lnTo>
                      <a:pt x="167" y="1"/>
                    </a:ln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2"/>
              <p:cNvSpPr/>
              <p:nvPr/>
            </p:nvSpPr>
            <p:spPr>
              <a:xfrm>
                <a:off x="846850" y="147288"/>
                <a:ext cx="173275" cy="423600"/>
              </a:xfrm>
              <a:custGeom>
                <a:avLst/>
                <a:gdLst/>
                <a:ahLst/>
                <a:cxnLst/>
                <a:rect l="l" t="t" r="r" b="b"/>
                <a:pathLst>
                  <a:path w="6931" h="16944" extrusionOk="0">
                    <a:moveTo>
                      <a:pt x="179" y="1"/>
                    </a:moveTo>
                    <a:lnTo>
                      <a:pt x="1" y="10192"/>
                    </a:lnTo>
                    <a:lnTo>
                      <a:pt x="6764" y="16943"/>
                    </a:lnTo>
                    <a:lnTo>
                      <a:pt x="6930" y="6751"/>
                    </a:lnTo>
                    <a:lnTo>
                      <a:pt x="179" y="1"/>
                    </a:ln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2"/>
              <p:cNvSpPr/>
              <p:nvPr/>
            </p:nvSpPr>
            <p:spPr>
              <a:xfrm>
                <a:off x="592075" y="402088"/>
                <a:ext cx="423875" cy="173250"/>
              </a:xfrm>
              <a:custGeom>
                <a:avLst/>
                <a:gdLst/>
                <a:ahLst/>
                <a:cxnLst/>
                <a:rect l="l" t="t" r="r" b="b"/>
                <a:pathLst>
                  <a:path w="16955" h="6930" extrusionOk="0">
                    <a:moveTo>
                      <a:pt x="10192" y="0"/>
                    </a:moveTo>
                    <a:lnTo>
                      <a:pt x="0" y="179"/>
                    </a:lnTo>
                    <a:lnTo>
                      <a:pt x="6751" y="6930"/>
                    </a:lnTo>
                    <a:lnTo>
                      <a:pt x="16955" y="6751"/>
                    </a:lnTo>
                    <a:lnTo>
                      <a:pt x="10192" y="0"/>
                    </a:ln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2"/>
              <p:cNvSpPr/>
              <p:nvPr/>
            </p:nvSpPr>
            <p:spPr>
              <a:xfrm>
                <a:off x="788825" y="598538"/>
                <a:ext cx="423575" cy="173250"/>
              </a:xfrm>
              <a:custGeom>
                <a:avLst/>
                <a:gdLst/>
                <a:ahLst/>
                <a:cxnLst/>
                <a:rect l="l" t="t" r="r" b="b"/>
                <a:pathLst>
                  <a:path w="16943" h="6930" extrusionOk="0">
                    <a:moveTo>
                      <a:pt x="10192" y="0"/>
                    </a:moveTo>
                    <a:lnTo>
                      <a:pt x="0" y="179"/>
                    </a:lnTo>
                    <a:lnTo>
                      <a:pt x="6751" y="6930"/>
                    </a:lnTo>
                    <a:lnTo>
                      <a:pt x="16943" y="6763"/>
                    </a:lnTo>
                    <a:lnTo>
                      <a:pt x="10192" y="0"/>
                    </a:ln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6" name="Google Shape;826;p72"/>
          <p:cNvSpPr/>
          <p:nvPr/>
        </p:nvSpPr>
        <p:spPr>
          <a:xfrm>
            <a:off x="7199556" y="933254"/>
            <a:ext cx="678355" cy="3276991"/>
          </a:xfrm>
          <a:custGeom>
            <a:avLst/>
            <a:gdLst/>
            <a:ahLst/>
            <a:cxnLst/>
            <a:rect l="l" t="t" r="r" b="b"/>
            <a:pathLst>
              <a:path w="19292" h="63764" extrusionOk="0">
                <a:moveTo>
                  <a:pt x="9720" y="0"/>
                </a:moveTo>
                <a:lnTo>
                  <a:pt x="9425" y="9131"/>
                </a:lnTo>
                <a:lnTo>
                  <a:pt x="8541" y="9425"/>
                </a:lnTo>
                <a:lnTo>
                  <a:pt x="7805" y="9867"/>
                </a:lnTo>
                <a:lnTo>
                  <a:pt x="7363" y="10750"/>
                </a:lnTo>
                <a:lnTo>
                  <a:pt x="7216" y="11634"/>
                </a:lnTo>
                <a:lnTo>
                  <a:pt x="7216" y="14432"/>
                </a:lnTo>
                <a:lnTo>
                  <a:pt x="6038" y="14579"/>
                </a:lnTo>
                <a:lnTo>
                  <a:pt x="5154" y="14874"/>
                </a:lnTo>
                <a:lnTo>
                  <a:pt x="4418" y="15168"/>
                </a:lnTo>
                <a:lnTo>
                  <a:pt x="4418" y="18408"/>
                </a:lnTo>
                <a:lnTo>
                  <a:pt x="3093" y="18702"/>
                </a:lnTo>
                <a:lnTo>
                  <a:pt x="3093" y="24740"/>
                </a:lnTo>
                <a:lnTo>
                  <a:pt x="884" y="25182"/>
                </a:lnTo>
                <a:lnTo>
                  <a:pt x="0" y="25329"/>
                </a:lnTo>
                <a:lnTo>
                  <a:pt x="0" y="63764"/>
                </a:lnTo>
                <a:lnTo>
                  <a:pt x="1915" y="63764"/>
                </a:lnTo>
                <a:lnTo>
                  <a:pt x="1915" y="27243"/>
                </a:lnTo>
                <a:lnTo>
                  <a:pt x="3387" y="27243"/>
                </a:lnTo>
                <a:lnTo>
                  <a:pt x="3387" y="63764"/>
                </a:lnTo>
                <a:lnTo>
                  <a:pt x="6774" y="63764"/>
                </a:lnTo>
                <a:lnTo>
                  <a:pt x="6774" y="16346"/>
                </a:lnTo>
                <a:lnTo>
                  <a:pt x="7511" y="16346"/>
                </a:lnTo>
                <a:lnTo>
                  <a:pt x="7511" y="63764"/>
                </a:lnTo>
                <a:lnTo>
                  <a:pt x="9278" y="63764"/>
                </a:lnTo>
                <a:lnTo>
                  <a:pt x="9278" y="16346"/>
                </a:lnTo>
                <a:lnTo>
                  <a:pt x="10014" y="16346"/>
                </a:lnTo>
                <a:lnTo>
                  <a:pt x="10014" y="63764"/>
                </a:lnTo>
                <a:lnTo>
                  <a:pt x="11928" y="63764"/>
                </a:lnTo>
                <a:lnTo>
                  <a:pt x="11928" y="16346"/>
                </a:lnTo>
                <a:lnTo>
                  <a:pt x="12665" y="16346"/>
                </a:lnTo>
                <a:lnTo>
                  <a:pt x="12665" y="63764"/>
                </a:lnTo>
                <a:lnTo>
                  <a:pt x="16052" y="63764"/>
                </a:lnTo>
                <a:lnTo>
                  <a:pt x="16052" y="27243"/>
                </a:lnTo>
                <a:lnTo>
                  <a:pt x="17377" y="27243"/>
                </a:lnTo>
                <a:lnTo>
                  <a:pt x="17377" y="63764"/>
                </a:lnTo>
                <a:lnTo>
                  <a:pt x="19291" y="63764"/>
                </a:lnTo>
                <a:lnTo>
                  <a:pt x="19291" y="25329"/>
                </a:lnTo>
                <a:lnTo>
                  <a:pt x="18555" y="25182"/>
                </a:lnTo>
                <a:lnTo>
                  <a:pt x="16346" y="24887"/>
                </a:lnTo>
                <a:lnTo>
                  <a:pt x="16346" y="18702"/>
                </a:lnTo>
                <a:lnTo>
                  <a:pt x="15021" y="18408"/>
                </a:lnTo>
                <a:lnTo>
                  <a:pt x="15021" y="15168"/>
                </a:lnTo>
                <a:lnTo>
                  <a:pt x="14285" y="14874"/>
                </a:lnTo>
                <a:lnTo>
                  <a:pt x="13401" y="14579"/>
                </a:lnTo>
                <a:lnTo>
                  <a:pt x="12223" y="14432"/>
                </a:lnTo>
                <a:lnTo>
                  <a:pt x="12223" y="11634"/>
                </a:lnTo>
                <a:lnTo>
                  <a:pt x="12076" y="10750"/>
                </a:lnTo>
                <a:lnTo>
                  <a:pt x="11634" y="9867"/>
                </a:lnTo>
                <a:lnTo>
                  <a:pt x="10898" y="9425"/>
                </a:lnTo>
                <a:lnTo>
                  <a:pt x="10014" y="9131"/>
                </a:lnTo>
                <a:lnTo>
                  <a:pt x="9720" y="0"/>
                </a:lnTo>
                <a:close/>
              </a:path>
            </a:pathLst>
          </a:custGeom>
          <a:solidFill>
            <a:srgbClr val="CF6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2"/>
          <p:cNvSpPr/>
          <p:nvPr/>
        </p:nvSpPr>
        <p:spPr>
          <a:xfrm>
            <a:off x="6469450" y="1674900"/>
            <a:ext cx="616223" cy="2535346"/>
          </a:xfrm>
          <a:custGeom>
            <a:avLst/>
            <a:gdLst/>
            <a:ahLst/>
            <a:cxnLst/>
            <a:rect l="l" t="t" r="r" b="b"/>
            <a:pathLst>
              <a:path w="17525" h="49333" extrusionOk="0">
                <a:moveTo>
                  <a:pt x="7658" y="8247"/>
                </a:moveTo>
                <a:lnTo>
                  <a:pt x="7658" y="9425"/>
                </a:lnTo>
                <a:lnTo>
                  <a:pt x="1032" y="9425"/>
                </a:lnTo>
                <a:lnTo>
                  <a:pt x="1032" y="8247"/>
                </a:lnTo>
                <a:close/>
                <a:moveTo>
                  <a:pt x="7658" y="11193"/>
                </a:moveTo>
                <a:lnTo>
                  <a:pt x="7658" y="12371"/>
                </a:lnTo>
                <a:lnTo>
                  <a:pt x="1032" y="12371"/>
                </a:lnTo>
                <a:lnTo>
                  <a:pt x="1032" y="11193"/>
                </a:lnTo>
                <a:close/>
                <a:moveTo>
                  <a:pt x="7658" y="14138"/>
                </a:moveTo>
                <a:lnTo>
                  <a:pt x="7658" y="15316"/>
                </a:lnTo>
                <a:lnTo>
                  <a:pt x="1032" y="15316"/>
                </a:lnTo>
                <a:lnTo>
                  <a:pt x="1032" y="14138"/>
                </a:lnTo>
                <a:close/>
                <a:moveTo>
                  <a:pt x="7658" y="17083"/>
                </a:moveTo>
                <a:lnTo>
                  <a:pt x="7658" y="18261"/>
                </a:lnTo>
                <a:lnTo>
                  <a:pt x="1032" y="18261"/>
                </a:lnTo>
                <a:lnTo>
                  <a:pt x="1032" y="17083"/>
                </a:lnTo>
                <a:close/>
                <a:moveTo>
                  <a:pt x="7658" y="20028"/>
                </a:moveTo>
                <a:lnTo>
                  <a:pt x="7658" y="21206"/>
                </a:lnTo>
                <a:lnTo>
                  <a:pt x="1032" y="21206"/>
                </a:lnTo>
                <a:lnTo>
                  <a:pt x="1032" y="20028"/>
                </a:lnTo>
                <a:close/>
                <a:moveTo>
                  <a:pt x="7658" y="22973"/>
                </a:moveTo>
                <a:lnTo>
                  <a:pt x="7658" y="24151"/>
                </a:lnTo>
                <a:lnTo>
                  <a:pt x="1032" y="24151"/>
                </a:lnTo>
                <a:lnTo>
                  <a:pt x="1032" y="22973"/>
                </a:lnTo>
                <a:close/>
                <a:moveTo>
                  <a:pt x="7658" y="25918"/>
                </a:moveTo>
                <a:lnTo>
                  <a:pt x="7658" y="27097"/>
                </a:lnTo>
                <a:lnTo>
                  <a:pt x="1032" y="27097"/>
                </a:lnTo>
                <a:lnTo>
                  <a:pt x="1032" y="25918"/>
                </a:lnTo>
                <a:close/>
                <a:moveTo>
                  <a:pt x="7658" y="28864"/>
                </a:moveTo>
                <a:lnTo>
                  <a:pt x="7658" y="30042"/>
                </a:lnTo>
                <a:lnTo>
                  <a:pt x="1032" y="30042"/>
                </a:lnTo>
                <a:lnTo>
                  <a:pt x="1032" y="28864"/>
                </a:lnTo>
                <a:close/>
                <a:moveTo>
                  <a:pt x="7658" y="31809"/>
                </a:moveTo>
                <a:lnTo>
                  <a:pt x="7658" y="32987"/>
                </a:lnTo>
                <a:lnTo>
                  <a:pt x="1032" y="32987"/>
                </a:lnTo>
                <a:lnTo>
                  <a:pt x="1032" y="31809"/>
                </a:lnTo>
                <a:close/>
                <a:moveTo>
                  <a:pt x="7658" y="34754"/>
                </a:moveTo>
                <a:lnTo>
                  <a:pt x="7658" y="35932"/>
                </a:lnTo>
                <a:lnTo>
                  <a:pt x="1032" y="35932"/>
                </a:lnTo>
                <a:lnTo>
                  <a:pt x="1032" y="34754"/>
                </a:lnTo>
                <a:close/>
                <a:moveTo>
                  <a:pt x="7658" y="37699"/>
                </a:moveTo>
                <a:lnTo>
                  <a:pt x="7658" y="38877"/>
                </a:lnTo>
                <a:lnTo>
                  <a:pt x="1032" y="38877"/>
                </a:lnTo>
                <a:lnTo>
                  <a:pt x="1032" y="37699"/>
                </a:lnTo>
                <a:close/>
                <a:moveTo>
                  <a:pt x="7658" y="40644"/>
                </a:moveTo>
                <a:lnTo>
                  <a:pt x="7658" y="41823"/>
                </a:lnTo>
                <a:lnTo>
                  <a:pt x="1032" y="41823"/>
                </a:lnTo>
                <a:lnTo>
                  <a:pt x="1032" y="40644"/>
                </a:lnTo>
                <a:close/>
                <a:moveTo>
                  <a:pt x="7658" y="43590"/>
                </a:moveTo>
                <a:lnTo>
                  <a:pt x="7658" y="44768"/>
                </a:lnTo>
                <a:lnTo>
                  <a:pt x="1032" y="44768"/>
                </a:lnTo>
                <a:lnTo>
                  <a:pt x="1032" y="43590"/>
                </a:lnTo>
                <a:close/>
                <a:moveTo>
                  <a:pt x="7658" y="46535"/>
                </a:moveTo>
                <a:lnTo>
                  <a:pt x="7658" y="47713"/>
                </a:lnTo>
                <a:lnTo>
                  <a:pt x="1032" y="47713"/>
                </a:lnTo>
                <a:lnTo>
                  <a:pt x="1032" y="46535"/>
                </a:lnTo>
                <a:close/>
                <a:moveTo>
                  <a:pt x="1" y="1"/>
                </a:moveTo>
                <a:lnTo>
                  <a:pt x="1" y="49333"/>
                </a:lnTo>
                <a:lnTo>
                  <a:pt x="17525" y="49333"/>
                </a:lnTo>
                <a:lnTo>
                  <a:pt x="17525" y="12076"/>
                </a:lnTo>
                <a:lnTo>
                  <a:pt x="1" y="1"/>
                </a:lnTo>
                <a:close/>
              </a:path>
            </a:pathLst>
          </a:custGeom>
          <a:solidFill>
            <a:srgbClr val="F2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7991793" y="1599250"/>
            <a:ext cx="523007" cy="2595887"/>
          </a:xfrm>
          <a:custGeom>
            <a:avLst/>
            <a:gdLst/>
            <a:ahLst/>
            <a:cxnLst/>
            <a:rect l="l" t="t" r="r" b="b"/>
            <a:pathLst>
              <a:path w="14874" h="50511" extrusionOk="0">
                <a:moveTo>
                  <a:pt x="8688" y="10603"/>
                </a:moveTo>
                <a:lnTo>
                  <a:pt x="9866" y="10750"/>
                </a:lnTo>
                <a:lnTo>
                  <a:pt x="10897" y="11045"/>
                </a:lnTo>
                <a:lnTo>
                  <a:pt x="11781" y="11339"/>
                </a:lnTo>
                <a:lnTo>
                  <a:pt x="11781" y="12076"/>
                </a:lnTo>
                <a:lnTo>
                  <a:pt x="11044" y="11781"/>
                </a:lnTo>
                <a:lnTo>
                  <a:pt x="10014" y="11486"/>
                </a:lnTo>
                <a:lnTo>
                  <a:pt x="8836" y="11339"/>
                </a:lnTo>
                <a:lnTo>
                  <a:pt x="6038" y="11339"/>
                </a:lnTo>
                <a:lnTo>
                  <a:pt x="4860" y="11634"/>
                </a:lnTo>
                <a:lnTo>
                  <a:pt x="3829" y="11928"/>
                </a:lnTo>
                <a:lnTo>
                  <a:pt x="3240" y="12223"/>
                </a:lnTo>
                <a:lnTo>
                  <a:pt x="3240" y="11339"/>
                </a:lnTo>
                <a:lnTo>
                  <a:pt x="4123" y="11045"/>
                </a:lnTo>
                <a:lnTo>
                  <a:pt x="5154" y="10750"/>
                </a:lnTo>
                <a:lnTo>
                  <a:pt x="6332" y="10603"/>
                </a:lnTo>
                <a:close/>
                <a:moveTo>
                  <a:pt x="7510" y="13401"/>
                </a:moveTo>
                <a:lnTo>
                  <a:pt x="8688" y="13548"/>
                </a:lnTo>
                <a:lnTo>
                  <a:pt x="9866" y="13695"/>
                </a:lnTo>
                <a:lnTo>
                  <a:pt x="10897" y="13843"/>
                </a:lnTo>
                <a:lnTo>
                  <a:pt x="11781" y="14137"/>
                </a:lnTo>
                <a:lnTo>
                  <a:pt x="11781" y="15021"/>
                </a:lnTo>
                <a:lnTo>
                  <a:pt x="11044" y="14726"/>
                </a:lnTo>
                <a:lnTo>
                  <a:pt x="10014" y="14432"/>
                </a:lnTo>
                <a:lnTo>
                  <a:pt x="8836" y="14284"/>
                </a:lnTo>
                <a:lnTo>
                  <a:pt x="7510" y="14137"/>
                </a:lnTo>
                <a:lnTo>
                  <a:pt x="6038" y="14284"/>
                </a:lnTo>
                <a:lnTo>
                  <a:pt x="4860" y="14432"/>
                </a:lnTo>
                <a:lnTo>
                  <a:pt x="3829" y="14726"/>
                </a:lnTo>
                <a:lnTo>
                  <a:pt x="3240" y="15021"/>
                </a:lnTo>
                <a:lnTo>
                  <a:pt x="3240" y="14284"/>
                </a:lnTo>
                <a:lnTo>
                  <a:pt x="4123" y="13843"/>
                </a:lnTo>
                <a:lnTo>
                  <a:pt x="5154" y="13695"/>
                </a:lnTo>
                <a:lnTo>
                  <a:pt x="6332" y="13548"/>
                </a:lnTo>
                <a:lnTo>
                  <a:pt x="7510" y="13401"/>
                </a:lnTo>
                <a:close/>
                <a:moveTo>
                  <a:pt x="8247" y="17966"/>
                </a:moveTo>
                <a:lnTo>
                  <a:pt x="9866" y="18113"/>
                </a:lnTo>
                <a:lnTo>
                  <a:pt x="11339" y="18408"/>
                </a:lnTo>
                <a:lnTo>
                  <a:pt x="12812" y="18702"/>
                </a:lnTo>
                <a:lnTo>
                  <a:pt x="13842" y="19291"/>
                </a:lnTo>
                <a:lnTo>
                  <a:pt x="13842" y="20028"/>
                </a:lnTo>
                <a:lnTo>
                  <a:pt x="12959" y="19586"/>
                </a:lnTo>
                <a:lnTo>
                  <a:pt x="11781" y="19144"/>
                </a:lnTo>
                <a:lnTo>
                  <a:pt x="10161" y="18849"/>
                </a:lnTo>
                <a:lnTo>
                  <a:pt x="8247" y="18702"/>
                </a:lnTo>
                <a:lnTo>
                  <a:pt x="8247" y="17966"/>
                </a:lnTo>
                <a:close/>
                <a:moveTo>
                  <a:pt x="8247" y="20764"/>
                </a:moveTo>
                <a:lnTo>
                  <a:pt x="9866" y="20911"/>
                </a:lnTo>
                <a:lnTo>
                  <a:pt x="11339" y="21058"/>
                </a:lnTo>
                <a:lnTo>
                  <a:pt x="12812" y="21500"/>
                </a:lnTo>
                <a:lnTo>
                  <a:pt x="13842" y="21942"/>
                </a:lnTo>
                <a:lnTo>
                  <a:pt x="13842" y="22825"/>
                </a:lnTo>
                <a:lnTo>
                  <a:pt x="12959" y="22384"/>
                </a:lnTo>
                <a:lnTo>
                  <a:pt x="11634" y="21942"/>
                </a:lnTo>
                <a:lnTo>
                  <a:pt x="10014" y="21647"/>
                </a:lnTo>
                <a:lnTo>
                  <a:pt x="8247" y="21500"/>
                </a:lnTo>
                <a:lnTo>
                  <a:pt x="8247" y="20764"/>
                </a:lnTo>
                <a:close/>
                <a:moveTo>
                  <a:pt x="8247" y="23562"/>
                </a:moveTo>
                <a:lnTo>
                  <a:pt x="9719" y="23709"/>
                </a:lnTo>
                <a:lnTo>
                  <a:pt x="11339" y="23856"/>
                </a:lnTo>
                <a:lnTo>
                  <a:pt x="12812" y="24151"/>
                </a:lnTo>
                <a:lnTo>
                  <a:pt x="13842" y="24593"/>
                </a:lnTo>
                <a:lnTo>
                  <a:pt x="13842" y="25476"/>
                </a:lnTo>
                <a:lnTo>
                  <a:pt x="12959" y="25034"/>
                </a:lnTo>
                <a:lnTo>
                  <a:pt x="11634" y="24740"/>
                </a:lnTo>
                <a:lnTo>
                  <a:pt x="10014" y="24445"/>
                </a:lnTo>
                <a:lnTo>
                  <a:pt x="8247" y="24298"/>
                </a:lnTo>
                <a:lnTo>
                  <a:pt x="8247" y="23562"/>
                </a:lnTo>
                <a:close/>
                <a:moveTo>
                  <a:pt x="8247" y="26360"/>
                </a:moveTo>
                <a:lnTo>
                  <a:pt x="11339" y="26654"/>
                </a:lnTo>
                <a:lnTo>
                  <a:pt x="12812" y="26949"/>
                </a:lnTo>
                <a:lnTo>
                  <a:pt x="13842" y="27243"/>
                </a:lnTo>
                <a:lnTo>
                  <a:pt x="13842" y="28127"/>
                </a:lnTo>
                <a:lnTo>
                  <a:pt x="12959" y="27832"/>
                </a:lnTo>
                <a:lnTo>
                  <a:pt x="11486" y="27538"/>
                </a:lnTo>
                <a:lnTo>
                  <a:pt x="9866" y="27243"/>
                </a:lnTo>
                <a:lnTo>
                  <a:pt x="8247" y="27096"/>
                </a:lnTo>
                <a:lnTo>
                  <a:pt x="8247" y="26360"/>
                </a:lnTo>
                <a:close/>
                <a:moveTo>
                  <a:pt x="8247" y="29158"/>
                </a:moveTo>
                <a:lnTo>
                  <a:pt x="11339" y="29452"/>
                </a:lnTo>
                <a:lnTo>
                  <a:pt x="12812" y="29747"/>
                </a:lnTo>
                <a:lnTo>
                  <a:pt x="13842" y="30041"/>
                </a:lnTo>
                <a:lnTo>
                  <a:pt x="13842" y="30925"/>
                </a:lnTo>
                <a:lnTo>
                  <a:pt x="12959" y="30483"/>
                </a:lnTo>
                <a:lnTo>
                  <a:pt x="11486" y="30336"/>
                </a:lnTo>
                <a:lnTo>
                  <a:pt x="8247" y="29894"/>
                </a:lnTo>
                <a:lnTo>
                  <a:pt x="8247" y="29158"/>
                </a:lnTo>
                <a:close/>
                <a:moveTo>
                  <a:pt x="8247" y="31956"/>
                </a:moveTo>
                <a:lnTo>
                  <a:pt x="11192" y="32250"/>
                </a:lnTo>
                <a:lnTo>
                  <a:pt x="12812" y="32397"/>
                </a:lnTo>
                <a:lnTo>
                  <a:pt x="13842" y="32692"/>
                </a:lnTo>
                <a:lnTo>
                  <a:pt x="13842" y="33575"/>
                </a:lnTo>
                <a:lnTo>
                  <a:pt x="12959" y="33281"/>
                </a:lnTo>
                <a:lnTo>
                  <a:pt x="11486" y="32986"/>
                </a:lnTo>
                <a:lnTo>
                  <a:pt x="8247" y="32839"/>
                </a:lnTo>
                <a:lnTo>
                  <a:pt x="8247" y="31956"/>
                </a:lnTo>
                <a:close/>
                <a:moveTo>
                  <a:pt x="8247" y="34753"/>
                </a:moveTo>
                <a:lnTo>
                  <a:pt x="11192" y="35048"/>
                </a:lnTo>
                <a:lnTo>
                  <a:pt x="12959" y="35195"/>
                </a:lnTo>
                <a:lnTo>
                  <a:pt x="13842" y="35342"/>
                </a:lnTo>
                <a:lnTo>
                  <a:pt x="13842" y="36226"/>
                </a:lnTo>
                <a:lnTo>
                  <a:pt x="12959" y="36079"/>
                </a:lnTo>
                <a:lnTo>
                  <a:pt x="11339" y="35784"/>
                </a:lnTo>
                <a:lnTo>
                  <a:pt x="8247" y="35637"/>
                </a:lnTo>
                <a:lnTo>
                  <a:pt x="8247" y="34753"/>
                </a:lnTo>
                <a:close/>
                <a:moveTo>
                  <a:pt x="11192" y="37699"/>
                </a:moveTo>
                <a:lnTo>
                  <a:pt x="12959" y="37846"/>
                </a:lnTo>
                <a:lnTo>
                  <a:pt x="13842" y="38140"/>
                </a:lnTo>
                <a:lnTo>
                  <a:pt x="13842" y="38877"/>
                </a:lnTo>
                <a:lnTo>
                  <a:pt x="12959" y="38729"/>
                </a:lnTo>
                <a:lnTo>
                  <a:pt x="11339" y="38582"/>
                </a:lnTo>
                <a:lnTo>
                  <a:pt x="8247" y="38435"/>
                </a:lnTo>
                <a:lnTo>
                  <a:pt x="8247" y="37699"/>
                </a:lnTo>
                <a:close/>
                <a:moveTo>
                  <a:pt x="11192" y="40497"/>
                </a:moveTo>
                <a:lnTo>
                  <a:pt x="12959" y="40644"/>
                </a:lnTo>
                <a:lnTo>
                  <a:pt x="13842" y="40791"/>
                </a:lnTo>
                <a:lnTo>
                  <a:pt x="13842" y="41675"/>
                </a:lnTo>
                <a:lnTo>
                  <a:pt x="12959" y="41527"/>
                </a:lnTo>
                <a:lnTo>
                  <a:pt x="11192" y="41380"/>
                </a:lnTo>
                <a:lnTo>
                  <a:pt x="8247" y="41233"/>
                </a:lnTo>
                <a:lnTo>
                  <a:pt x="8247" y="40497"/>
                </a:lnTo>
                <a:close/>
                <a:moveTo>
                  <a:pt x="11192" y="43295"/>
                </a:moveTo>
                <a:lnTo>
                  <a:pt x="12959" y="43442"/>
                </a:lnTo>
                <a:lnTo>
                  <a:pt x="13842" y="43442"/>
                </a:lnTo>
                <a:lnTo>
                  <a:pt x="13842" y="44325"/>
                </a:lnTo>
                <a:lnTo>
                  <a:pt x="11192" y="44178"/>
                </a:lnTo>
                <a:lnTo>
                  <a:pt x="8247" y="44031"/>
                </a:lnTo>
                <a:lnTo>
                  <a:pt x="8247" y="43295"/>
                </a:lnTo>
                <a:close/>
                <a:moveTo>
                  <a:pt x="11044" y="46092"/>
                </a:moveTo>
                <a:lnTo>
                  <a:pt x="13842" y="46240"/>
                </a:lnTo>
                <a:lnTo>
                  <a:pt x="13842" y="46976"/>
                </a:lnTo>
                <a:lnTo>
                  <a:pt x="11192" y="46976"/>
                </a:lnTo>
                <a:lnTo>
                  <a:pt x="8247" y="46829"/>
                </a:lnTo>
                <a:lnTo>
                  <a:pt x="8247" y="46092"/>
                </a:lnTo>
                <a:close/>
                <a:moveTo>
                  <a:pt x="13842" y="48890"/>
                </a:moveTo>
                <a:lnTo>
                  <a:pt x="13842" y="49774"/>
                </a:lnTo>
                <a:lnTo>
                  <a:pt x="8247" y="49774"/>
                </a:lnTo>
                <a:lnTo>
                  <a:pt x="8247" y="48890"/>
                </a:lnTo>
                <a:close/>
                <a:moveTo>
                  <a:pt x="10603" y="0"/>
                </a:moveTo>
                <a:lnTo>
                  <a:pt x="10455" y="6332"/>
                </a:lnTo>
                <a:lnTo>
                  <a:pt x="9866" y="6332"/>
                </a:lnTo>
                <a:lnTo>
                  <a:pt x="9866" y="9572"/>
                </a:lnTo>
                <a:lnTo>
                  <a:pt x="8688" y="9278"/>
                </a:lnTo>
                <a:lnTo>
                  <a:pt x="7363" y="9278"/>
                </a:lnTo>
                <a:lnTo>
                  <a:pt x="5449" y="9425"/>
                </a:lnTo>
                <a:lnTo>
                  <a:pt x="3682" y="9867"/>
                </a:lnTo>
                <a:lnTo>
                  <a:pt x="3092" y="10161"/>
                </a:lnTo>
                <a:lnTo>
                  <a:pt x="2651" y="10456"/>
                </a:lnTo>
                <a:lnTo>
                  <a:pt x="2356" y="10750"/>
                </a:lnTo>
                <a:lnTo>
                  <a:pt x="2209" y="11192"/>
                </a:lnTo>
                <a:lnTo>
                  <a:pt x="2209" y="16641"/>
                </a:lnTo>
                <a:lnTo>
                  <a:pt x="1325" y="17082"/>
                </a:lnTo>
                <a:lnTo>
                  <a:pt x="589" y="17524"/>
                </a:lnTo>
                <a:lnTo>
                  <a:pt x="147" y="17966"/>
                </a:lnTo>
                <a:lnTo>
                  <a:pt x="0" y="18555"/>
                </a:lnTo>
                <a:lnTo>
                  <a:pt x="0" y="50510"/>
                </a:lnTo>
                <a:lnTo>
                  <a:pt x="14873" y="50510"/>
                </a:lnTo>
                <a:lnTo>
                  <a:pt x="14873" y="18555"/>
                </a:lnTo>
                <a:lnTo>
                  <a:pt x="14726" y="17966"/>
                </a:lnTo>
                <a:lnTo>
                  <a:pt x="14284" y="17524"/>
                </a:lnTo>
                <a:lnTo>
                  <a:pt x="13548" y="17082"/>
                </a:lnTo>
                <a:lnTo>
                  <a:pt x="12517" y="16641"/>
                </a:lnTo>
                <a:lnTo>
                  <a:pt x="12517" y="11192"/>
                </a:lnTo>
                <a:lnTo>
                  <a:pt x="12517" y="10750"/>
                </a:lnTo>
                <a:lnTo>
                  <a:pt x="12223" y="10456"/>
                </a:lnTo>
                <a:lnTo>
                  <a:pt x="11781" y="10161"/>
                </a:lnTo>
                <a:lnTo>
                  <a:pt x="11192" y="9867"/>
                </a:lnTo>
                <a:lnTo>
                  <a:pt x="11192" y="6332"/>
                </a:lnTo>
                <a:lnTo>
                  <a:pt x="10750" y="6332"/>
                </a:lnTo>
                <a:lnTo>
                  <a:pt x="10603" y="0"/>
                </a:lnTo>
                <a:close/>
              </a:path>
            </a:pathLst>
          </a:custGeom>
          <a:solidFill>
            <a:srgbClr val="BCB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pSp>
        <p:nvGrpSpPr>
          <p:cNvPr id="833" name="Google Shape;833;p73"/>
          <p:cNvGrpSpPr/>
          <p:nvPr/>
        </p:nvGrpSpPr>
        <p:grpSpPr>
          <a:xfrm>
            <a:off x="7038974" y="1564350"/>
            <a:ext cx="2083497" cy="2875691"/>
            <a:chOff x="6024997" y="1437218"/>
            <a:chExt cx="2139553" cy="3218457"/>
          </a:xfrm>
        </p:grpSpPr>
        <p:sp>
          <p:nvSpPr>
            <p:cNvPr id="834" name="Google Shape;834;p73"/>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835" name="Google Shape;835;p73"/>
            <p:cNvSpPr/>
            <p:nvPr/>
          </p:nvSpPr>
          <p:spPr>
            <a:xfrm>
              <a:off x="6024997" y="1437218"/>
              <a:ext cx="989832"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sp>
        <p:nvSpPr>
          <p:cNvPr id="836" name="Google Shape;836;p73"/>
          <p:cNvSpPr txBox="1">
            <a:spLocks noGrp="1"/>
          </p:cNvSpPr>
          <p:nvPr>
            <p:ph type="title"/>
          </p:nvPr>
        </p:nvSpPr>
        <p:spPr>
          <a:xfrm>
            <a:off x="331126" y="376675"/>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Finding the Perfect Fit</a:t>
            </a:r>
            <a:endParaRPr/>
          </a:p>
        </p:txBody>
      </p:sp>
      <p:sp>
        <p:nvSpPr>
          <p:cNvPr id="837" name="Google Shape;837;p73"/>
          <p:cNvSpPr/>
          <p:nvPr/>
        </p:nvSpPr>
        <p:spPr>
          <a:xfrm>
            <a:off x="7022904" y="1911448"/>
            <a:ext cx="1989900" cy="24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a:solidFill>
                  <a:schemeClr val="dk1"/>
                </a:solidFill>
                <a:latin typeface="Livvic"/>
                <a:ea typeface="Livvic"/>
                <a:cs typeface="Livvic"/>
                <a:sym typeface="Livvic"/>
              </a:rPr>
              <a:t>First-time </a:t>
            </a:r>
            <a:endParaRPr sz="1600" b="1">
              <a:solidFill>
                <a:schemeClr val="dk1"/>
              </a:solidFill>
              <a:latin typeface="Livvic"/>
              <a:ea typeface="Livvic"/>
              <a:cs typeface="Livvic"/>
              <a:sym typeface="Livvic"/>
            </a:endParaRPr>
          </a:p>
          <a:p>
            <a:pPr marL="0" marR="0" lvl="0" indent="0" algn="ctr" rtl="0">
              <a:lnSpc>
                <a:spcPct val="100000"/>
              </a:lnSpc>
              <a:spcBef>
                <a:spcPts val="0"/>
              </a:spcBef>
              <a:spcAft>
                <a:spcPts val="0"/>
              </a:spcAft>
              <a:buClr>
                <a:srgbClr val="000000"/>
              </a:buClr>
              <a:buSzPts val="1600"/>
              <a:buFont typeface="Arial"/>
              <a:buNone/>
            </a:pPr>
            <a:r>
              <a:rPr lang="en" sz="1600" b="1">
                <a:solidFill>
                  <a:schemeClr val="dk1"/>
                </a:solidFill>
                <a:latin typeface="Livvic"/>
                <a:ea typeface="Livvic"/>
                <a:cs typeface="Livvic"/>
                <a:sym typeface="Livvic"/>
              </a:rPr>
              <a:t>Home buyers</a:t>
            </a:r>
            <a:endParaRPr sz="1600" b="1" i="0" u="none" strike="noStrike" cap="none">
              <a:solidFill>
                <a:schemeClr val="dk1"/>
              </a:solidFill>
              <a:latin typeface="Livvic"/>
              <a:ea typeface="Livvic"/>
              <a:cs typeface="Livvic"/>
              <a:sym typeface="Livvic"/>
            </a:endParaRPr>
          </a:p>
        </p:txBody>
      </p:sp>
      <p:grpSp>
        <p:nvGrpSpPr>
          <p:cNvPr id="838" name="Google Shape;838;p73"/>
          <p:cNvGrpSpPr/>
          <p:nvPr/>
        </p:nvGrpSpPr>
        <p:grpSpPr>
          <a:xfrm>
            <a:off x="7192583" y="2710662"/>
            <a:ext cx="1426388" cy="4557"/>
            <a:chOff x="6341271" y="2547647"/>
            <a:chExt cx="1433700" cy="5100"/>
          </a:xfrm>
        </p:grpSpPr>
        <p:cxnSp>
          <p:nvCxnSpPr>
            <p:cNvPr id="839" name="Google Shape;839;p73"/>
            <p:cNvCxnSpPr/>
            <p:nvPr/>
          </p:nvCxnSpPr>
          <p:spPr>
            <a:xfrm>
              <a:off x="6341271" y="2552747"/>
              <a:ext cx="1433700" cy="0"/>
            </a:xfrm>
            <a:prstGeom prst="straightConnector1">
              <a:avLst/>
            </a:prstGeom>
            <a:noFill/>
            <a:ln w="76200" cap="flat" cmpd="sng">
              <a:solidFill>
                <a:schemeClr val="accent3"/>
              </a:solidFill>
              <a:prstDash val="solid"/>
              <a:round/>
              <a:headEnd type="none" w="sm" len="sm"/>
              <a:tailEnd type="none" w="sm" len="sm"/>
            </a:ln>
          </p:spPr>
        </p:cxnSp>
        <p:cxnSp>
          <p:nvCxnSpPr>
            <p:cNvPr id="840" name="Google Shape;840;p73"/>
            <p:cNvCxnSpPr/>
            <p:nvPr/>
          </p:nvCxnSpPr>
          <p:spPr>
            <a:xfrm rot="10800000" flipH="1">
              <a:off x="6341433" y="2547647"/>
              <a:ext cx="1313400" cy="5100"/>
            </a:xfrm>
            <a:prstGeom prst="straightConnector1">
              <a:avLst/>
            </a:prstGeom>
            <a:noFill/>
            <a:ln w="76200" cap="flat" cmpd="sng">
              <a:solidFill>
                <a:schemeClr val="dk2"/>
              </a:solidFill>
              <a:prstDash val="solid"/>
              <a:round/>
              <a:headEnd type="none" w="sm" len="sm"/>
              <a:tailEnd type="none" w="sm" len="sm"/>
            </a:ln>
          </p:spPr>
        </p:cxnSp>
      </p:grpSp>
      <p:sp>
        <p:nvSpPr>
          <p:cNvPr id="841" name="Google Shape;841;p73"/>
          <p:cNvSpPr txBox="1"/>
          <p:nvPr/>
        </p:nvSpPr>
        <p:spPr>
          <a:xfrm>
            <a:off x="6910947" y="2407892"/>
            <a:ext cx="18750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Good Financial Investment</a:t>
            </a:r>
            <a:endParaRPr sz="1200" b="0" i="0" u="none" strike="noStrike" cap="none">
              <a:solidFill>
                <a:schemeClr val="dk1"/>
              </a:solidFill>
              <a:latin typeface="Livvic"/>
              <a:ea typeface="Livvic"/>
              <a:cs typeface="Livvic"/>
              <a:sym typeface="Livvic"/>
            </a:endParaRPr>
          </a:p>
        </p:txBody>
      </p:sp>
      <p:grpSp>
        <p:nvGrpSpPr>
          <p:cNvPr id="842" name="Google Shape;842;p73"/>
          <p:cNvGrpSpPr/>
          <p:nvPr/>
        </p:nvGrpSpPr>
        <p:grpSpPr>
          <a:xfrm>
            <a:off x="7192583" y="3215249"/>
            <a:ext cx="1426388" cy="1340"/>
            <a:chOff x="6341271" y="3108097"/>
            <a:chExt cx="1433700" cy="1500"/>
          </a:xfrm>
        </p:grpSpPr>
        <p:cxnSp>
          <p:nvCxnSpPr>
            <p:cNvPr id="843" name="Google Shape;843;p73"/>
            <p:cNvCxnSpPr/>
            <p:nvPr/>
          </p:nvCxnSpPr>
          <p:spPr>
            <a:xfrm>
              <a:off x="6341271" y="3108097"/>
              <a:ext cx="1433700" cy="0"/>
            </a:xfrm>
            <a:prstGeom prst="straightConnector1">
              <a:avLst/>
            </a:prstGeom>
            <a:noFill/>
            <a:ln w="76200" cap="flat" cmpd="sng">
              <a:solidFill>
                <a:schemeClr val="accent3"/>
              </a:solidFill>
              <a:prstDash val="solid"/>
              <a:round/>
              <a:headEnd type="none" w="sm" len="sm"/>
              <a:tailEnd type="none" w="sm" len="sm"/>
            </a:ln>
          </p:spPr>
        </p:cxnSp>
        <p:cxnSp>
          <p:nvCxnSpPr>
            <p:cNvPr id="844" name="Google Shape;844;p73"/>
            <p:cNvCxnSpPr/>
            <p:nvPr/>
          </p:nvCxnSpPr>
          <p:spPr>
            <a:xfrm>
              <a:off x="6341433" y="3108097"/>
              <a:ext cx="908700" cy="1500"/>
            </a:xfrm>
            <a:prstGeom prst="straightConnector1">
              <a:avLst/>
            </a:prstGeom>
            <a:noFill/>
            <a:ln w="76200" cap="flat" cmpd="sng">
              <a:solidFill>
                <a:schemeClr val="dk2"/>
              </a:solidFill>
              <a:prstDash val="solid"/>
              <a:round/>
              <a:headEnd type="none" w="sm" len="sm"/>
              <a:tailEnd type="none" w="sm" len="sm"/>
            </a:ln>
          </p:spPr>
        </p:cxnSp>
      </p:grpSp>
      <p:sp>
        <p:nvSpPr>
          <p:cNvPr id="845" name="Google Shape;845;p73"/>
          <p:cNvSpPr txBox="1"/>
          <p:nvPr/>
        </p:nvSpPr>
        <p:spPr>
          <a:xfrm>
            <a:off x="7359842" y="2908442"/>
            <a:ext cx="10920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Intention</a:t>
            </a:r>
            <a:endParaRPr sz="1200" b="0" i="0" u="none" strike="noStrike" cap="none">
              <a:solidFill>
                <a:schemeClr val="dk1"/>
              </a:solidFill>
              <a:latin typeface="Livvic"/>
              <a:ea typeface="Livvic"/>
              <a:cs typeface="Livvic"/>
              <a:sym typeface="Livvic"/>
            </a:endParaRPr>
          </a:p>
        </p:txBody>
      </p:sp>
      <p:grpSp>
        <p:nvGrpSpPr>
          <p:cNvPr id="846" name="Google Shape;846;p73"/>
          <p:cNvGrpSpPr/>
          <p:nvPr/>
        </p:nvGrpSpPr>
        <p:grpSpPr>
          <a:xfrm>
            <a:off x="7192583" y="3712332"/>
            <a:ext cx="1426388" cy="2949"/>
            <a:chOff x="6341271" y="3762022"/>
            <a:chExt cx="1433700" cy="3300"/>
          </a:xfrm>
        </p:grpSpPr>
        <p:cxnSp>
          <p:nvCxnSpPr>
            <p:cNvPr id="847" name="Google Shape;847;p73"/>
            <p:cNvCxnSpPr/>
            <p:nvPr/>
          </p:nvCxnSpPr>
          <p:spPr>
            <a:xfrm>
              <a:off x="6341271" y="3765322"/>
              <a:ext cx="1433700" cy="0"/>
            </a:xfrm>
            <a:prstGeom prst="straightConnector1">
              <a:avLst/>
            </a:prstGeom>
            <a:noFill/>
            <a:ln w="76200" cap="flat" cmpd="sng">
              <a:solidFill>
                <a:schemeClr val="accent3"/>
              </a:solidFill>
              <a:prstDash val="solid"/>
              <a:round/>
              <a:headEnd type="none" w="sm" len="sm"/>
              <a:tailEnd type="none" w="sm" len="sm"/>
            </a:ln>
          </p:spPr>
        </p:cxnSp>
        <p:cxnSp>
          <p:nvCxnSpPr>
            <p:cNvPr id="848" name="Google Shape;848;p73"/>
            <p:cNvCxnSpPr/>
            <p:nvPr/>
          </p:nvCxnSpPr>
          <p:spPr>
            <a:xfrm rot="10800000" flipH="1">
              <a:off x="6341433" y="3762022"/>
              <a:ext cx="943500" cy="3300"/>
            </a:xfrm>
            <a:prstGeom prst="straightConnector1">
              <a:avLst/>
            </a:prstGeom>
            <a:noFill/>
            <a:ln w="76200" cap="flat" cmpd="sng">
              <a:solidFill>
                <a:schemeClr val="dk2"/>
              </a:solidFill>
              <a:prstDash val="solid"/>
              <a:round/>
              <a:headEnd type="none" w="sm" len="sm"/>
              <a:tailEnd type="none" w="sm" len="sm"/>
            </a:ln>
          </p:spPr>
        </p:cxnSp>
      </p:grpSp>
      <p:sp>
        <p:nvSpPr>
          <p:cNvPr id="849" name="Google Shape;849;p73"/>
          <p:cNvSpPr txBox="1"/>
          <p:nvPr/>
        </p:nvSpPr>
        <p:spPr>
          <a:xfrm>
            <a:off x="7359842" y="3408990"/>
            <a:ext cx="10920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Financial Outlook</a:t>
            </a:r>
            <a:endParaRPr sz="1200" b="0" i="0" u="none" strike="noStrike" cap="none">
              <a:solidFill>
                <a:schemeClr val="dk1"/>
              </a:solidFill>
              <a:latin typeface="Livvic"/>
              <a:ea typeface="Livvic"/>
              <a:cs typeface="Livvic"/>
              <a:sym typeface="Livvic"/>
            </a:endParaRPr>
          </a:p>
        </p:txBody>
      </p:sp>
      <p:grpSp>
        <p:nvGrpSpPr>
          <p:cNvPr id="850" name="Google Shape;850;p73"/>
          <p:cNvGrpSpPr/>
          <p:nvPr/>
        </p:nvGrpSpPr>
        <p:grpSpPr>
          <a:xfrm>
            <a:off x="7192644" y="4215309"/>
            <a:ext cx="1426388" cy="0"/>
            <a:chOff x="6341271" y="4307835"/>
            <a:chExt cx="1433700" cy="0"/>
          </a:xfrm>
        </p:grpSpPr>
        <p:cxnSp>
          <p:nvCxnSpPr>
            <p:cNvPr id="851" name="Google Shape;851;p73"/>
            <p:cNvCxnSpPr/>
            <p:nvPr/>
          </p:nvCxnSpPr>
          <p:spPr>
            <a:xfrm>
              <a:off x="6341271" y="4307835"/>
              <a:ext cx="1433700" cy="0"/>
            </a:xfrm>
            <a:prstGeom prst="straightConnector1">
              <a:avLst/>
            </a:prstGeom>
            <a:noFill/>
            <a:ln w="76200" cap="flat" cmpd="sng">
              <a:solidFill>
                <a:schemeClr val="accent3"/>
              </a:solidFill>
              <a:prstDash val="solid"/>
              <a:round/>
              <a:headEnd type="none" w="sm" len="sm"/>
              <a:tailEnd type="none" w="sm" len="sm"/>
            </a:ln>
          </p:spPr>
        </p:cxnSp>
        <p:cxnSp>
          <p:nvCxnSpPr>
            <p:cNvPr id="852" name="Google Shape;852;p73"/>
            <p:cNvCxnSpPr/>
            <p:nvPr/>
          </p:nvCxnSpPr>
          <p:spPr>
            <a:xfrm>
              <a:off x="6341433" y="4307835"/>
              <a:ext cx="420900" cy="0"/>
            </a:xfrm>
            <a:prstGeom prst="straightConnector1">
              <a:avLst/>
            </a:prstGeom>
            <a:noFill/>
            <a:ln w="76200" cap="flat" cmpd="sng">
              <a:solidFill>
                <a:schemeClr val="dk2"/>
              </a:solidFill>
              <a:prstDash val="solid"/>
              <a:round/>
              <a:headEnd type="none" w="sm" len="sm"/>
              <a:tailEnd type="none" w="sm" len="sm"/>
            </a:ln>
          </p:spPr>
        </p:cxnSp>
      </p:grpSp>
      <p:sp>
        <p:nvSpPr>
          <p:cNvPr id="853" name="Google Shape;853;p73"/>
          <p:cNvSpPr txBox="1"/>
          <p:nvPr/>
        </p:nvSpPr>
        <p:spPr>
          <a:xfrm>
            <a:off x="7359842" y="3909536"/>
            <a:ext cx="10920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Real Estate Resources</a:t>
            </a:r>
            <a:endParaRPr sz="1200" b="0" i="0" u="none" strike="noStrike" cap="none">
              <a:solidFill>
                <a:schemeClr val="dk1"/>
              </a:solidFill>
              <a:latin typeface="Livvic"/>
              <a:ea typeface="Livvic"/>
              <a:cs typeface="Livvic"/>
              <a:sym typeface="Livvic"/>
            </a:endParaRPr>
          </a:p>
        </p:txBody>
      </p:sp>
      <p:sp>
        <p:nvSpPr>
          <p:cNvPr id="854" name="Google Shape;854;p73"/>
          <p:cNvSpPr txBox="1"/>
          <p:nvPr/>
        </p:nvSpPr>
        <p:spPr>
          <a:xfrm>
            <a:off x="8619031" y="2594581"/>
            <a:ext cx="4797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92%</a:t>
            </a:r>
            <a:endParaRPr sz="1200" b="0" i="0" u="none" strike="noStrike" cap="none">
              <a:solidFill>
                <a:schemeClr val="dk1"/>
              </a:solidFill>
              <a:latin typeface="Livvic"/>
              <a:ea typeface="Livvic"/>
              <a:cs typeface="Livvic"/>
              <a:sym typeface="Livvic"/>
            </a:endParaRPr>
          </a:p>
        </p:txBody>
      </p:sp>
      <p:sp>
        <p:nvSpPr>
          <p:cNvPr id="855" name="Google Shape;855;p73"/>
          <p:cNvSpPr txBox="1"/>
          <p:nvPr/>
        </p:nvSpPr>
        <p:spPr>
          <a:xfrm>
            <a:off x="8619031" y="3122127"/>
            <a:ext cx="4797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68%</a:t>
            </a:r>
            <a:endParaRPr sz="1200" b="0" i="0" u="none" strike="noStrike" cap="none">
              <a:solidFill>
                <a:schemeClr val="dk1"/>
              </a:solidFill>
              <a:latin typeface="Livvic"/>
              <a:ea typeface="Livvic"/>
              <a:cs typeface="Livvic"/>
              <a:sym typeface="Livvic"/>
            </a:endParaRPr>
          </a:p>
        </p:txBody>
      </p:sp>
      <p:sp>
        <p:nvSpPr>
          <p:cNvPr id="856" name="Google Shape;856;p73"/>
          <p:cNvSpPr txBox="1"/>
          <p:nvPr/>
        </p:nvSpPr>
        <p:spPr>
          <a:xfrm>
            <a:off x="8619031" y="3621798"/>
            <a:ext cx="4797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74%</a:t>
            </a:r>
            <a:endParaRPr sz="1200" b="0" i="0" u="none" strike="noStrike" cap="none">
              <a:solidFill>
                <a:schemeClr val="dk1"/>
              </a:solidFill>
              <a:latin typeface="Livvic"/>
              <a:ea typeface="Livvic"/>
              <a:cs typeface="Livvic"/>
              <a:sym typeface="Livvic"/>
            </a:endParaRPr>
          </a:p>
        </p:txBody>
      </p:sp>
      <p:sp>
        <p:nvSpPr>
          <p:cNvPr id="857" name="Google Shape;857;p73"/>
          <p:cNvSpPr txBox="1"/>
          <p:nvPr/>
        </p:nvSpPr>
        <p:spPr>
          <a:xfrm>
            <a:off x="8619031" y="4121468"/>
            <a:ext cx="479700" cy="18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Livvic"/>
                <a:ea typeface="Livvic"/>
                <a:cs typeface="Livvic"/>
                <a:sym typeface="Livvic"/>
              </a:rPr>
              <a:t>47%</a:t>
            </a:r>
            <a:endParaRPr sz="1200" b="0" i="0" u="none" strike="noStrike" cap="none">
              <a:solidFill>
                <a:schemeClr val="dk1"/>
              </a:solidFill>
              <a:latin typeface="Livvic"/>
              <a:ea typeface="Livvic"/>
              <a:cs typeface="Livvic"/>
              <a:sym typeface="Livvic"/>
            </a:endParaRPr>
          </a:p>
        </p:txBody>
      </p:sp>
      <p:sp>
        <p:nvSpPr>
          <p:cNvPr id="858" name="Google Shape;858;p73"/>
          <p:cNvSpPr/>
          <p:nvPr/>
        </p:nvSpPr>
        <p:spPr>
          <a:xfrm>
            <a:off x="1232519" y="3546859"/>
            <a:ext cx="1096781" cy="103914"/>
          </a:xfrm>
          <a:custGeom>
            <a:avLst/>
            <a:gdLst/>
            <a:ahLst/>
            <a:cxnLst/>
            <a:rect l="l" t="t" r="r" b="b"/>
            <a:pathLst>
              <a:path w="51126" h="4196" extrusionOk="0">
                <a:moveTo>
                  <a:pt x="2067" y="1"/>
                </a:moveTo>
                <a:cubicBezTo>
                  <a:pt x="943" y="1"/>
                  <a:pt x="0" y="973"/>
                  <a:pt x="0" y="2098"/>
                </a:cubicBezTo>
                <a:cubicBezTo>
                  <a:pt x="0" y="3253"/>
                  <a:pt x="943" y="4195"/>
                  <a:pt x="2067" y="4195"/>
                </a:cubicBezTo>
                <a:lnTo>
                  <a:pt x="49029" y="4195"/>
                </a:lnTo>
                <a:cubicBezTo>
                  <a:pt x="50184" y="4195"/>
                  <a:pt x="51126" y="3253"/>
                  <a:pt x="51126" y="2098"/>
                </a:cubicBezTo>
                <a:cubicBezTo>
                  <a:pt x="51126" y="97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3"/>
          <p:cNvSpPr/>
          <p:nvPr/>
        </p:nvSpPr>
        <p:spPr>
          <a:xfrm>
            <a:off x="1232519" y="3815541"/>
            <a:ext cx="1096781" cy="103171"/>
          </a:xfrm>
          <a:custGeom>
            <a:avLst/>
            <a:gdLst/>
            <a:ahLst/>
            <a:cxnLst/>
            <a:rect l="l" t="t" r="r" b="b"/>
            <a:pathLst>
              <a:path w="51126" h="4166" extrusionOk="0">
                <a:moveTo>
                  <a:pt x="2067" y="1"/>
                </a:moveTo>
                <a:cubicBezTo>
                  <a:pt x="943" y="1"/>
                  <a:pt x="0" y="943"/>
                  <a:pt x="0" y="2068"/>
                </a:cubicBezTo>
                <a:cubicBezTo>
                  <a:pt x="0" y="3223"/>
                  <a:pt x="943" y="4165"/>
                  <a:pt x="2067" y="4165"/>
                </a:cubicBezTo>
                <a:lnTo>
                  <a:pt x="49029" y="4165"/>
                </a:lnTo>
                <a:cubicBezTo>
                  <a:pt x="50184" y="4165"/>
                  <a:pt x="51126" y="3223"/>
                  <a:pt x="51126" y="206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p:cNvSpPr/>
          <p:nvPr/>
        </p:nvSpPr>
        <p:spPr>
          <a:xfrm>
            <a:off x="1232519" y="4083480"/>
            <a:ext cx="1096781" cy="103146"/>
          </a:xfrm>
          <a:custGeom>
            <a:avLst/>
            <a:gdLst/>
            <a:ahLst/>
            <a:cxnLst/>
            <a:rect l="l" t="t" r="r" b="b"/>
            <a:pathLst>
              <a:path w="51126" h="4165" extrusionOk="0">
                <a:moveTo>
                  <a:pt x="2067" y="1"/>
                </a:moveTo>
                <a:cubicBezTo>
                  <a:pt x="943" y="1"/>
                  <a:pt x="0" y="943"/>
                  <a:pt x="0" y="2098"/>
                </a:cubicBezTo>
                <a:cubicBezTo>
                  <a:pt x="0" y="3223"/>
                  <a:pt x="943" y="4165"/>
                  <a:pt x="2067" y="4165"/>
                </a:cubicBezTo>
                <a:lnTo>
                  <a:pt x="49029" y="4165"/>
                </a:lnTo>
                <a:cubicBezTo>
                  <a:pt x="50184" y="4165"/>
                  <a:pt x="51126" y="3253"/>
                  <a:pt x="51126" y="209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p:cNvSpPr/>
          <p:nvPr/>
        </p:nvSpPr>
        <p:spPr>
          <a:xfrm>
            <a:off x="1232519" y="4351418"/>
            <a:ext cx="1096781" cy="103914"/>
          </a:xfrm>
          <a:custGeom>
            <a:avLst/>
            <a:gdLst/>
            <a:ahLst/>
            <a:cxnLst/>
            <a:rect l="l" t="t" r="r" b="b"/>
            <a:pathLst>
              <a:path w="51126" h="4196" extrusionOk="0">
                <a:moveTo>
                  <a:pt x="2067" y="1"/>
                </a:moveTo>
                <a:cubicBezTo>
                  <a:pt x="943" y="1"/>
                  <a:pt x="0" y="943"/>
                  <a:pt x="0" y="2098"/>
                </a:cubicBezTo>
                <a:cubicBezTo>
                  <a:pt x="0" y="3223"/>
                  <a:pt x="943" y="4195"/>
                  <a:pt x="2067" y="4195"/>
                </a:cubicBezTo>
                <a:lnTo>
                  <a:pt x="49029" y="4195"/>
                </a:lnTo>
                <a:cubicBezTo>
                  <a:pt x="50184" y="4195"/>
                  <a:pt x="51126" y="3283"/>
                  <a:pt x="51126" y="209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p:cNvSpPr/>
          <p:nvPr/>
        </p:nvSpPr>
        <p:spPr>
          <a:xfrm>
            <a:off x="1232523" y="3546738"/>
            <a:ext cx="619200" cy="103800"/>
          </a:xfrm>
          <a:prstGeom prst="roundRect">
            <a:avLst>
              <a:gd name="adj" fmla="val 5000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3"/>
          <p:cNvSpPr/>
          <p:nvPr/>
        </p:nvSpPr>
        <p:spPr>
          <a:xfrm>
            <a:off x="1232525" y="3816638"/>
            <a:ext cx="1017900" cy="103800"/>
          </a:xfrm>
          <a:prstGeom prst="roundRect">
            <a:avLst>
              <a:gd name="adj" fmla="val 5000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3"/>
          <p:cNvSpPr/>
          <p:nvPr/>
        </p:nvSpPr>
        <p:spPr>
          <a:xfrm>
            <a:off x="1232520" y="4080938"/>
            <a:ext cx="436800" cy="103800"/>
          </a:xfrm>
          <a:prstGeom prst="roundRect">
            <a:avLst>
              <a:gd name="adj" fmla="val 5000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3"/>
          <p:cNvSpPr/>
          <p:nvPr/>
        </p:nvSpPr>
        <p:spPr>
          <a:xfrm>
            <a:off x="1232525" y="4348063"/>
            <a:ext cx="728700" cy="103800"/>
          </a:xfrm>
          <a:prstGeom prst="roundRect">
            <a:avLst>
              <a:gd name="adj" fmla="val 5000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73"/>
          <p:cNvGrpSpPr/>
          <p:nvPr/>
        </p:nvGrpSpPr>
        <p:grpSpPr>
          <a:xfrm>
            <a:off x="1798161" y="1368241"/>
            <a:ext cx="3344895" cy="3423270"/>
            <a:chOff x="2630950" y="1327350"/>
            <a:chExt cx="3841175" cy="3405900"/>
          </a:xfrm>
        </p:grpSpPr>
        <p:cxnSp>
          <p:nvCxnSpPr>
            <p:cNvPr id="867" name="Google Shape;867;p73"/>
            <p:cNvCxnSpPr/>
            <p:nvPr/>
          </p:nvCxnSpPr>
          <p:spPr>
            <a:xfrm>
              <a:off x="2630950" y="1565425"/>
              <a:ext cx="1154100" cy="384000"/>
            </a:xfrm>
            <a:prstGeom prst="bentConnector3">
              <a:avLst>
                <a:gd name="adj1" fmla="val 50000"/>
              </a:avLst>
            </a:prstGeom>
            <a:noFill/>
            <a:ln w="28575" cap="flat" cmpd="sng">
              <a:solidFill>
                <a:schemeClr val="dk1"/>
              </a:solidFill>
              <a:prstDash val="solid"/>
              <a:round/>
              <a:headEnd type="oval" w="med" len="med"/>
              <a:tailEnd type="oval" w="med" len="med"/>
            </a:ln>
          </p:spPr>
        </p:cxnSp>
        <p:cxnSp>
          <p:nvCxnSpPr>
            <p:cNvPr id="868" name="Google Shape;868;p73"/>
            <p:cNvCxnSpPr/>
            <p:nvPr/>
          </p:nvCxnSpPr>
          <p:spPr>
            <a:xfrm>
              <a:off x="2906000" y="3065675"/>
              <a:ext cx="882300" cy="580500"/>
            </a:xfrm>
            <a:prstGeom prst="bentConnector3">
              <a:avLst>
                <a:gd name="adj1" fmla="val 50000"/>
              </a:avLst>
            </a:prstGeom>
            <a:noFill/>
            <a:ln w="28575" cap="flat" cmpd="sng">
              <a:solidFill>
                <a:schemeClr val="dk1"/>
              </a:solidFill>
              <a:prstDash val="solid"/>
              <a:round/>
              <a:headEnd type="oval" w="med" len="med"/>
              <a:tailEnd type="oval" w="med" len="med"/>
            </a:ln>
          </p:spPr>
        </p:cxnSp>
        <p:cxnSp>
          <p:nvCxnSpPr>
            <p:cNvPr id="869" name="Google Shape;869;p73"/>
            <p:cNvCxnSpPr/>
            <p:nvPr/>
          </p:nvCxnSpPr>
          <p:spPr>
            <a:xfrm flipH="1">
              <a:off x="5360175" y="3065675"/>
              <a:ext cx="887700" cy="580500"/>
            </a:xfrm>
            <a:prstGeom prst="bentConnector3">
              <a:avLst>
                <a:gd name="adj1" fmla="val 50000"/>
              </a:avLst>
            </a:prstGeom>
            <a:noFill/>
            <a:ln w="28575" cap="flat" cmpd="sng">
              <a:solidFill>
                <a:schemeClr val="dk1"/>
              </a:solidFill>
              <a:prstDash val="solid"/>
              <a:round/>
              <a:headEnd type="oval" w="med" len="med"/>
              <a:tailEnd type="oval" w="med" len="med"/>
            </a:ln>
          </p:spPr>
        </p:cxnSp>
        <p:cxnSp>
          <p:nvCxnSpPr>
            <p:cNvPr id="870" name="Google Shape;870;p73"/>
            <p:cNvCxnSpPr/>
            <p:nvPr/>
          </p:nvCxnSpPr>
          <p:spPr>
            <a:xfrm flipH="1">
              <a:off x="5350425" y="1565425"/>
              <a:ext cx="1121700" cy="380700"/>
            </a:xfrm>
            <a:prstGeom prst="bentConnector3">
              <a:avLst>
                <a:gd name="adj1" fmla="val 50000"/>
              </a:avLst>
            </a:prstGeom>
            <a:noFill/>
            <a:ln w="28575" cap="flat" cmpd="sng">
              <a:solidFill>
                <a:schemeClr val="dk1"/>
              </a:solidFill>
              <a:prstDash val="solid"/>
              <a:round/>
              <a:headEnd type="oval" w="med" len="med"/>
              <a:tailEnd type="oval" w="med" len="med"/>
            </a:ln>
          </p:spPr>
        </p:cxnSp>
        <p:sp>
          <p:nvSpPr>
            <p:cNvPr id="871" name="Google Shape;871;p73"/>
            <p:cNvSpPr/>
            <p:nvPr/>
          </p:nvSpPr>
          <p:spPr>
            <a:xfrm>
              <a:off x="3731500" y="1327350"/>
              <a:ext cx="1683600" cy="3405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73"/>
          <p:cNvSpPr/>
          <p:nvPr/>
        </p:nvSpPr>
        <p:spPr>
          <a:xfrm flipH="1">
            <a:off x="4788097" y="4137679"/>
            <a:ext cx="1096781" cy="103171"/>
          </a:xfrm>
          <a:custGeom>
            <a:avLst/>
            <a:gdLst/>
            <a:ahLst/>
            <a:cxnLst/>
            <a:rect l="l" t="t" r="r" b="b"/>
            <a:pathLst>
              <a:path w="51126" h="4166" extrusionOk="0">
                <a:moveTo>
                  <a:pt x="2067" y="1"/>
                </a:moveTo>
                <a:cubicBezTo>
                  <a:pt x="943" y="1"/>
                  <a:pt x="0" y="943"/>
                  <a:pt x="0" y="2068"/>
                </a:cubicBezTo>
                <a:cubicBezTo>
                  <a:pt x="0" y="3223"/>
                  <a:pt x="943" y="4165"/>
                  <a:pt x="2067" y="4165"/>
                </a:cubicBezTo>
                <a:lnTo>
                  <a:pt x="49029" y="4165"/>
                </a:lnTo>
                <a:cubicBezTo>
                  <a:pt x="50184" y="4165"/>
                  <a:pt x="51126" y="3223"/>
                  <a:pt x="51126" y="206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73"/>
          <p:cNvGrpSpPr/>
          <p:nvPr/>
        </p:nvGrpSpPr>
        <p:grpSpPr>
          <a:xfrm>
            <a:off x="2517090" y="1870568"/>
            <a:ext cx="1916344" cy="2956642"/>
            <a:chOff x="3061450" y="2191308"/>
            <a:chExt cx="1741023" cy="2514365"/>
          </a:xfrm>
        </p:grpSpPr>
        <p:sp>
          <p:nvSpPr>
            <p:cNvPr id="874" name="Google Shape;874;p73"/>
            <p:cNvSpPr/>
            <p:nvPr/>
          </p:nvSpPr>
          <p:spPr>
            <a:xfrm>
              <a:off x="3314775" y="3150775"/>
              <a:ext cx="239400" cy="239400"/>
            </a:xfrm>
            <a:prstGeom prst="ellipse">
              <a:avLst/>
            </a:prstGeom>
            <a:solidFill>
              <a:srgbClr val="F4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3"/>
            <p:cNvSpPr/>
            <p:nvPr/>
          </p:nvSpPr>
          <p:spPr>
            <a:xfrm>
              <a:off x="4278350" y="3150775"/>
              <a:ext cx="239400" cy="239400"/>
            </a:xfrm>
            <a:prstGeom prst="ellipse">
              <a:avLst/>
            </a:prstGeom>
            <a:solidFill>
              <a:srgbClr val="F4A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3"/>
            <p:cNvSpPr/>
            <p:nvPr/>
          </p:nvSpPr>
          <p:spPr>
            <a:xfrm>
              <a:off x="3061450" y="3761842"/>
              <a:ext cx="1741023" cy="943832"/>
            </a:xfrm>
            <a:custGeom>
              <a:avLst/>
              <a:gdLst/>
              <a:ahLst/>
              <a:cxnLst/>
              <a:rect l="l" t="t" r="r" b="b"/>
              <a:pathLst>
                <a:path w="2728" h="1383" extrusionOk="0">
                  <a:moveTo>
                    <a:pt x="1361" y="1"/>
                  </a:moveTo>
                  <a:lnTo>
                    <a:pt x="690" y="183"/>
                  </a:lnTo>
                  <a:cubicBezTo>
                    <a:pt x="460" y="183"/>
                    <a:pt x="254" y="280"/>
                    <a:pt x="143" y="445"/>
                  </a:cubicBezTo>
                  <a:cubicBezTo>
                    <a:pt x="31" y="613"/>
                    <a:pt x="21" y="851"/>
                    <a:pt x="21" y="1062"/>
                  </a:cubicBezTo>
                  <a:lnTo>
                    <a:pt x="11" y="1241"/>
                  </a:lnTo>
                  <a:lnTo>
                    <a:pt x="0" y="1372"/>
                  </a:lnTo>
                  <a:cubicBezTo>
                    <a:pt x="0" y="1375"/>
                    <a:pt x="0" y="1376"/>
                    <a:pt x="4" y="1379"/>
                  </a:cubicBezTo>
                  <a:cubicBezTo>
                    <a:pt x="5" y="1381"/>
                    <a:pt x="8" y="1383"/>
                    <a:pt x="11" y="1383"/>
                  </a:cubicBezTo>
                  <a:lnTo>
                    <a:pt x="2718" y="1383"/>
                  </a:lnTo>
                  <a:cubicBezTo>
                    <a:pt x="2721" y="1383"/>
                    <a:pt x="2724" y="1381"/>
                    <a:pt x="2726" y="1379"/>
                  </a:cubicBezTo>
                  <a:cubicBezTo>
                    <a:pt x="2727" y="1376"/>
                    <a:pt x="2727" y="1373"/>
                    <a:pt x="2727" y="1372"/>
                  </a:cubicBezTo>
                  <a:lnTo>
                    <a:pt x="2718" y="1241"/>
                  </a:lnTo>
                  <a:lnTo>
                    <a:pt x="2708" y="1062"/>
                  </a:lnTo>
                  <a:cubicBezTo>
                    <a:pt x="2708" y="851"/>
                    <a:pt x="2697" y="613"/>
                    <a:pt x="2583" y="445"/>
                  </a:cubicBezTo>
                  <a:cubicBezTo>
                    <a:pt x="2472" y="282"/>
                    <a:pt x="2267" y="183"/>
                    <a:pt x="2036" y="183"/>
                  </a:cubicBez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3"/>
            <p:cNvSpPr/>
            <p:nvPr/>
          </p:nvSpPr>
          <p:spPr>
            <a:xfrm>
              <a:off x="4184056" y="3867602"/>
              <a:ext cx="176783" cy="309151"/>
            </a:xfrm>
            <a:custGeom>
              <a:avLst/>
              <a:gdLst/>
              <a:ahLst/>
              <a:cxnLst/>
              <a:rect l="l" t="t" r="r" b="b"/>
              <a:pathLst>
                <a:path w="277" h="453" extrusionOk="0">
                  <a:moveTo>
                    <a:pt x="162" y="1"/>
                  </a:moveTo>
                  <a:lnTo>
                    <a:pt x="162" y="1"/>
                  </a:lnTo>
                  <a:cubicBezTo>
                    <a:pt x="167" y="55"/>
                    <a:pt x="156" y="107"/>
                    <a:pt x="124" y="155"/>
                  </a:cubicBezTo>
                  <a:cubicBezTo>
                    <a:pt x="85" y="215"/>
                    <a:pt x="21" y="270"/>
                    <a:pt x="9" y="347"/>
                  </a:cubicBezTo>
                  <a:cubicBezTo>
                    <a:pt x="0" y="412"/>
                    <a:pt x="55" y="452"/>
                    <a:pt x="113" y="452"/>
                  </a:cubicBezTo>
                  <a:cubicBezTo>
                    <a:pt x="133" y="452"/>
                    <a:pt x="154" y="447"/>
                    <a:pt x="172" y="437"/>
                  </a:cubicBezTo>
                  <a:cubicBezTo>
                    <a:pt x="212" y="416"/>
                    <a:pt x="228" y="372"/>
                    <a:pt x="234" y="331"/>
                  </a:cubicBezTo>
                  <a:cubicBezTo>
                    <a:pt x="251" y="250"/>
                    <a:pt x="240" y="123"/>
                    <a:pt x="277" y="32"/>
                  </a:cubicBezTo>
                  <a:lnTo>
                    <a:pt x="162" y="1"/>
                  </a:ln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3"/>
            <p:cNvSpPr/>
            <p:nvPr/>
          </p:nvSpPr>
          <p:spPr>
            <a:xfrm>
              <a:off x="3930050" y="4408807"/>
              <a:ext cx="161466" cy="291407"/>
            </a:xfrm>
            <a:custGeom>
              <a:avLst/>
              <a:gdLst/>
              <a:ahLst/>
              <a:cxnLst/>
              <a:rect l="l" t="t" r="r" b="b"/>
              <a:pathLst>
                <a:path w="253" h="427" extrusionOk="0">
                  <a:moveTo>
                    <a:pt x="138" y="0"/>
                  </a:moveTo>
                  <a:cubicBezTo>
                    <a:pt x="107" y="0"/>
                    <a:pt x="77" y="15"/>
                    <a:pt x="59" y="48"/>
                  </a:cubicBezTo>
                  <a:cubicBezTo>
                    <a:pt x="0" y="162"/>
                    <a:pt x="42" y="314"/>
                    <a:pt x="2" y="427"/>
                  </a:cubicBezTo>
                  <a:lnTo>
                    <a:pt x="224" y="427"/>
                  </a:lnTo>
                  <a:cubicBezTo>
                    <a:pt x="205" y="360"/>
                    <a:pt x="197" y="292"/>
                    <a:pt x="216" y="214"/>
                  </a:cubicBezTo>
                  <a:cubicBezTo>
                    <a:pt x="226" y="163"/>
                    <a:pt x="253" y="89"/>
                    <a:pt x="223" y="44"/>
                  </a:cubicBezTo>
                  <a:cubicBezTo>
                    <a:pt x="203" y="16"/>
                    <a:pt x="170" y="0"/>
                    <a:pt x="138"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3"/>
            <p:cNvSpPr/>
            <p:nvPr/>
          </p:nvSpPr>
          <p:spPr>
            <a:xfrm>
              <a:off x="3443098" y="3866920"/>
              <a:ext cx="260388" cy="339179"/>
            </a:xfrm>
            <a:custGeom>
              <a:avLst/>
              <a:gdLst/>
              <a:ahLst/>
              <a:cxnLst/>
              <a:rect l="l" t="t" r="r" b="b"/>
              <a:pathLst>
                <a:path w="408" h="497" extrusionOk="0">
                  <a:moveTo>
                    <a:pt x="202" y="0"/>
                  </a:moveTo>
                  <a:lnTo>
                    <a:pt x="91" y="30"/>
                  </a:lnTo>
                  <a:cubicBezTo>
                    <a:pt x="59" y="30"/>
                    <a:pt x="29" y="32"/>
                    <a:pt x="0" y="37"/>
                  </a:cubicBezTo>
                  <a:cubicBezTo>
                    <a:pt x="51" y="71"/>
                    <a:pt x="89" y="119"/>
                    <a:pt x="108" y="181"/>
                  </a:cubicBezTo>
                  <a:cubicBezTo>
                    <a:pt x="143" y="286"/>
                    <a:pt x="108" y="462"/>
                    <a:pt x="249" y="492"/>
                  </a:cubicBezTo>
                  <a:cubicBezTo>
                    <a:pt x="264" y="495"/>
                    <a:pt x="277" y="496"/>
                    <a:pt x="290" y="496"/>
                  </a:cubicBezTo>
                  <a:cubicBezTo>
                    <a:pt x="359" y="496"/>
                    <a:pt x="408" y="457"/>
                    <a:pt x="389" y="371"/>
                  </a:cubicBezTo>
                  <a:cubicBezTo>
                    <a:pt x="372" y="308"/>
                    <a:pt x="332" y="265"/>
                    <a:pt x="296" y="214"/>
                  </a:cubicBezTo>
                  <a:cubicBezTo>
                    <a:pt x="242" y="143"/>
                    <a:pt x="210" y="76"/>
                    <a:pt x="202"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3"/>
            <p:cNvSpPr/>
            <p:nvPr/>
          </p:nvSpPr>
          <p:spPr>
            <a:xfrm>
              <a:off x="4411896" y="4309169"/>
              <a:ext cx="375265" cy="239541"/>
            </a:xfrm>
            <a:custGeom>
              <a:avLst/>
              <a:gdLst/>
              <a:ahLst/>
              <a:cxnLst/>
              <a:rect l="l" t="t" r="r" b="b"/>
              <a:pathLst>
                <a:path w="588" h="351" extrusionOk="0">
                  <a:moveTo>
                    <a:pt x="140" y="0"/>
                  </a:moveTo>
                  <a:cubicBezTo>
                    <a:pt x="118" y="0"/>
                    <a:pt x="98" y="5"/>
                    <a:pt x="80" y="17"/>
                  </a:cubicBezTo>
                  <a:cubicBezTo>
                    <a:pt x="1" y="71"/>
                    <a:pt x="43" y="201"/>
                    <a:pt x="112" y="246"/>
                  </a:cubicBezTo>
                  <a:cubicBezTo>
                    <a:pt x="220" y="314"/>
                    <a:pt x="359" y="309"/>
                    <a:pt x="483" y="328"/>
                  </a:cubicBezTo>
                  <a:cubicBezTo>
                    <a:pt x="516" y="335"/>
                    <a:pt x="551" y="341"/>
                    <a:pt x="588" y="351"/>
                  </a:cubicBezTo>
                  <a:lnTo>
                    <a:pt x="584" y="262"/>
                  </a:lnTo>
                  <a:lnTo>
                    <a:pt x="584" y="205"/>
                  </a:lnTo>
                  <a:cubicBezTo>
                    <a:pt x="489" y="192"/>
                    <a:pt x="413" y="135"/>
                    <a:pt x="326" y="78"/>
                  </a:cubicBezTo>
                  <a:cubicBezTo>
                    <a:pt x="279" y="47"/>
                    <a:pt x="205" y="0"/>
                    <a:pt x="140"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3"/>
            <p:cNvSpPr/>
            <p:nvPr/>
          </p:nvSpPr>
          <p:spPr>
            <a:xfrm>
              <a:off x="3911542" y="3987734"/>
              <a:ext cx="147425" cy="278441"/>
            </a:xfrm>
            <a:custGeom>
              <a:avLst/>
              <a:gdLst/>
              <a:ahLst/>
              <a:cxnLst/>
              <a:rect l="l" t="t" r="r" b="b"/>
              <a:pathLst>
                <a:path w="231" h="408" extrusionOk="0">
                  <a:moveTo>
                    <a:pt x="66" y="0"/>
                  </a:moveTo>
                  <a:cubicBezTo>
                    <a:pt x="60" y="0"/>
                    <a:pt x="55" y="1"/>
                    <a:pt x="49" y="1"/>
                  </a:cubicBezTo>
                  <a:cubicBezTo>
                    <a:pt x="1" y="68"/>
                    <a:pt x="37" y="297"/>
                    <a:pt x="61" y="343"/>
                  </a:cubicBezTo>
                  <a:cubicBezTo>
                    <a:pt x="79" y="376"/>
                    <a:pt x="108" y="407"/>
                    <a:pt x="141" y="407"/>
                  </a:cubicBezTo>
                  <a:cubicBezTo>
                    <a:pt x="158" y="407"/>
                    <a:pt x="175" y="399"/>
                    <a:pt x="193" y="377"/>
                  </a:cubicBezTo>
                  <a:cubicBezTo>
                    <a:pt x="231" y="335"/>
                    <a:pt x="217" y="266"/>
                    <a:pt x="202" y="216"/>
                  </a:cubicBezTo>
                  <a:cubicBezTo>
                    <a:pt x="190" y="171"/>
                    <a:pt x="179" y="128"/>
                    <a:pt x="163" y="86"/>
                  </a:cubicBezTo>
                  <a:cubicBezTo>
                    <a:pt x="155" y="57"/>
                    <a:pt x="144" y="13"/>
                    <a:pt x="104" y="5"/>
                  </a:cubicBezTo>
                  <a:cubicBezTo>
                    <a:pt x="93" y="2"/>
                    <a:pt x="80" y="0"/>
                    <a:pt x="66"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3"/>
            <p:cNvSpPr/>
            <p:nvPr/>
          </p:nvSpPr>
          <p:spPr>
            <a:xfrm>
              <a:off x="4443168" y="4005477"/>
              <a:ext cx="119344" cy="116699"/>
            </a:xfrm>
            <a:custGeom>
              <a:avLst/>
              <a:gdLst/>
              <a:ahLst/>
              <a:cxnLst/>
              <a:rect l="l" t="t" r="r" b="b"/>
              <a:pathLst>
                <a:path w="187" h="171" extrusionOk="0">
                  <a:moveTo>
                    <a:pt x="90" y="0"/>
                  </a:moveTo>
                  <a:cubicBezTo>
                    <a:pt x="83" y="0"/>
                    <a:pt x="76" y="1"/>
                    <a:pt x="67" y="4"/>
                  </a:cubicBezTo>
                  <a:cubicBezTo>
                    <a:pt x="29" y="23"/>
                    <a:pt x="1" y="60"/>
                    <a:pt x="12" y="104"/>
                  </a:cubicBezTo>
                  <a:cubicBezTo>
                    <a:pt x="21" y="136"/>
                    <a:pt x="46" y="171"/>
                    <a:pt x="82" y="171"/>
                  </a:cubicBezTo>
                  <a:cubicBezTo>
                    <a:pt x="83" y="171"/>
                    <a:pt x="85" y="171"/>
                    <a:pt x="86" y="171"/>
                  </a:cubicBezTo>
                  <a:cubicBezTo>
                    <a:pt x="134" y="169"/>
                    <a:pt x="186" y="123"/>
                    <a:pt x="166" y="74"/>
                  </a:cubicBezTo>
                  <a:cubicBezTo>
                    <a:pt x="152" y="40"/>
                    <a:pt x="132" y="0"/>
                    <a:pt x="90"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3"/>
            <p:cNvSpPr/>
            <p:nvPr/>
          </p:nvSpPr>
          <p:spPr>
            <a:xfrm>
              <a:off x="4190438" y="4481830"/>
              <a:ext cx="176145" cy="113970"/>
            </a:xfrm>
            <a:custGeom>
              <a:avLst/>
              <a:gdLst/>
              <a:ahLst/>
              <a:cxnLst/>
              <a:rect l="l" t="t" r="r" b="b"/>
              <a:pathLst>
                <a:path w="276" h="167" extrusionOk="0">
                  <a:moveTo>
                    <a:pt x="144" y="1"/>
                  </a:moveTo>
                  <a:cubicBezTo>
                    <a:pt x="130" y="1"/>
                    <a:pt x="116" y="4"/>
                    <a:pt x="102" y="10"/>
                  </a:cubicBezTo>
                  <a:cubicBezTo>
                    <a:pt x="54" y="23"/>
                    <a:pt x="0" y="60"/>
                    <a:pt x="30" y="112"/>
                  </a:cubicBezTo>
                  <a:cubicBezTo>
                    <a:pt x="52" y="148"/>
                    <a:pt x="90" y="167"/>
                    <a:pt x="129" y="167"/>
                  </a:cubicBezTo>
                  <a:cubicBezTo>
                    <a:pt x="144" y="167"/>
                    <a:pt x="160" y="164"/>
                    <a:pt x="175" y="158"/>
                  </a:cubicBezTo>
                  <a:cubicBezTo>
                    <a:pt x="276" y="117"/>
                    <a:pt x="226" y="1"/>
                    <a:pt x="144" y="1"/>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3"/>
            <p:cNvSpPr/>
            <p:nvPr/>
          </p:nvSpPr>
          <p:spPr>
            <a:xfrm>
              <a:off x="3192921" y="4022539"/>
              <a:ext cx="256558" cy="187674"/>
            </a:xfrm>
            <a:custGeom>
              <a:avLst/>
              <a:gdLst/>
              <a:ahLst/>
              <a:cxnLst/>
              <a:rect l="l" t="t" r="r" b="b"/>
              <a:pathLst>
                <a:path w="402" h="275" extrusionOk="0">
                  <a:moveTo>
                    <a:pt x="322" y="0"/>
                  </a:moveTo>
                  <a:cubicBezTo>
                    <a:pt x="313" y="0"/>
                    <a:pt x="303" y="2"/>
                    <a:pt x="292" y="6"/>
                  </a:cubicBezTo>
                  <a:cubicBezTo>
                    <a:pt x="220" y="39"/>
                    <a:pt x="128" y="46"/>
                    <a:pt x="69" y="101"/>
                  </a:cubicBezTo>
                  <a:cubicBezTo>
                    <a:pt x="37" y="130"/>
                    <a:pt x="1" y="184"/>
                    <a:pt x="21" y="231"/>
                  </a:cubicBezTo>
                  <a:cubicBezTo>
                    <a:pt x="34" y="264"/>
                    <a:pt x="61" y="275"/>
                    <a:pt x="91" y="275"/>
                  </a:cubicBezTo>
                  <a:cubicBezTo>
                    <a:pt x="110" y="275"/>
                    <a:pt x="130" y="270"/>
                    <a:pt x="148" y="265"/>
                  </a:cubicBezTo>
                  <a:cubicBezTo>
                    <a:pt x="215" y="247"/>
                    <a:pt x="288" y="222"/>
                    <a:pt x="346" y="182"/>
                  </a:cubicBezTo>
                  <a:cubicBezTo>
                    <a:pt x="402" y="142"/>
                    <a:pt x="399" y="0"/>
                    <a:pt x="322"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3"/>
            <p:cNvSpPr/>
            <p:nvPr/>
          </p:nvSpPr>
          <p:spPr>
            <a:xfrm>
              <a:off x="3713697" y="4202706"/>
              <a:ext cx="166572" cy="376031"/>
            </a:xfrm>
            <a:custGeom>
              <a:avLst/>
              <a:gdLst/>
              <a:ahLst/>
              <a:cxnLst/>
              <a:rect l="l" t="t" r="r" b="b"/>
              <a:pathLst>
                <a:path w="261" h="551" extrusionOk="0">
                  <a:moveTo>
                    <a:pt x="185" y="1"/>
                  </a:moveTo>
                  <a:cubicBezTo>
                    <a:pt x="70" y="1"/>
                    <a:pt x="94" y="126"/>
                    <a:pt x="100" y="207"/>
                  </a:cubicBezTo>
                  <a:cubicBezTo>
                    <a:pt x="108" y="294"/>
                    <a:pt x="0" y="434"/>
                    <a:pt x="54" y="510"/>
                  </a:cubicBezTo>
                  <a:cubicBezTo>
                    <a:pt x="73" y="538"/>
                    <a:pt x="100" y="550"/>
                    <a:pt x="127" y="550"/>
                  </a:cubicBezTo>
                  <a:cubicBezTo>
                    <a:pt x="164" y="550"/>
                    <a:pt x="201" y="527"/>
                    <a:pt x="219" y="489"/>
                  </a:cubicBezTo>
                  <a:cubicBezTo>
                    <a:pt x="232" y="457"/>
                    <a:pt x="238" y="421"/>
                    <a:pt x="236" y="388"/>
                  </a:cubicBezTo>
                  <a:cubicBezTo>
                    <a:pt x="235" y="343"/>
                    <a:pt x="228" y="304"/>
                    <a:pt x="230" y="261"/>
                  </a:cubicBezTo>
                  <a:cubicBezTo>
                    <a:pt x="235" y="191"/>
                    <a:pt x="260" y="12"/>
                    <a:pt x="187" y="1"/>
                  </a:cubicBezTo>
                  <a:cubicBezTo>
                    <a:pt x="186" y="1"/>
                    <a:pt x="186" y="1"/>
                    <a:pt x="185" y="1"/>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3"/>
            <p:cNvSpPr/>
            <p:nvPr/>
          </p:nvSpPr>
          <p:spPr>
            <a:xfrm>
              <a:off x="4568895" y="4151522"/>
              <a:ext cx="202949" cy="126936"/>
            </a:xfrm>
            <a:custGeom>
              <a:avLst/>
              <a:gdLst/>
              <a:ahLst/>
              <a:cxnLst/>
              <a:rect l="l" t="t" r="r" b="b"/>
              <a:pathLst>
                <a:path w="318" h="186" extrusionOk="0">
                  <a:moveTo>
                    <a:pt x="277" y="1"/>
                  </a:moveTo>
                  <a:cubicBezTo>
                    <a:pt x="221" y="12"/>
                    <a:pt x="164" y="9"/>
                    <a:pt x="102" y="23"/>
                  </a:cubicBezTo>
                  <a:cubicBezTo>
                    <a:pt x="54" y="33"/>
                    <a:pt x="1" y="68"/>
                    <a:pt x="37" y="123"/>
                  </a:cubicBezTo>
                  <a:cubicBezTo>
                    <a:pt x="53" y="147"/>
                    <a:pt x="72" y="169"/>
                    <a:pt x="100" y="177"/>
                  </a:cubicBezTo>
                  <a:cubicBezTo>
                    <a:pt x="121" y="183"/>
                    <a:pt x="141" y="185"/>
                    <a:pt x="162" y="185"/>
                  </a:cubicBezTo>
                  <a:cubicBezTo>
                    <a:pt x="174" y="185"/>
                    <a:pt x="186" y="185"/>
                    <a:pt x="197" y="183"/>
                  </a:cubicBezTo>
                  <a:cubicBezTo>
                    <a:pt x="237" y="179"/>
                    <a:pt x="278" y="171"/>
                    <a:pt x="318" y="169"/>
                  </a:cubicBezTo>
                  <a:cubicBezTo>
                    <a:pt x="308" y="110"/>
                    <a:pt x="296" y="55"/>
                    <a:pt x="277" y="1"/>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3"/>
            <p:cNvSpPr/>
            <p:nvPr/>
          </p:nvSpPr>
          <p:spPr>
            <a:xfrm>
              <a:off x="4321909" y="4579420"/>
              <a:ext cx="356757" cy="120112"/>
            </a:xfrm>
            <a:custGeom>
              <a:avLst/>
              <a:gdLst/>
              <a:ahLst/>
              <a:cxnLst/>
              <a:rect l="l" t="t" r="r" b="b"/>
              <a:pathLst>
                <a:path w="559" h="176" extrusionOk="0">
                  <a:moveTo>
                    <a:pt x="323" y="1"/>
                  </a:moveTo>
                  <a:cubicBezTo>
                    <a:pt x="306" y="1"/>
                    <a:pt x="288" y="3"/>
                    <a:pt x="270" y="7"/>
                  </a:cubicBezTo>
                  <a:cubicBezTo>
                    <a:pt x="197" y="23"/>
                    <a:pt x="124" y="64"/>
                    <a:pt x="62" y="104"/>
                  </a:cubicBezTo>
                  <a:cubicBezTo>
                    <a:pt x="29" y="126"/>
                    <a:pt x="12" y="150"/>
                    <a:pt x="0" y="175"/>
                  </a:cubicBezTo>
                  <a:lnTo>
                    <a:pt x="559" y="175"/>
                  </a:lnTo>
                  <a:cubicBezTo>
                    <a:pt x="508" y="81"/>
                    <a:pt x="429" y="1"/>
                    <a:pt x="323" y="1"/>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3"/>
            <p:cNvSpPr/>
            <p:nvPr/>
          </p:nvSpPr>
          <p:spPr>
            <a:xfrm>
              <a:off x="3065279" y="4575326"/>
              <a:ext cx="290383" cy="124206"/>
            </a:xfrm>
            <a:custGeom>
              <a:avLst/>
              <a:gdLst/>
              <a:ahLst/>
              <a:cxnLst/>
              <a:rect l="l" t="t" r="r" b="b"/>
              <a:pathLst>
                <a:path w="455" h="182" extrusionOk="0">
                  <a:moveTo>
                    <a:pt x="327" y="0"/>
                  </a:moveTo>
                  <a:cubicBezTo>
                    <a:pt x="256" y="0"/>
                    <a:pt x="194" y="32"/>
                    <a:pt x="126" y="53"/>
                  </a:cubicBezTo>
                  <a:cubicBezTo>
                    <a:pt x="86" y="64"/>
                    <a:pt x="48" y="72"/>
                    <a:pt x="9" y="73"/>
                  </a:cubicBezTo>
                  <a:lnTo>
                    <a:pt x="1" y="181"/>
                  </a:lnTo>
                  <a:lnTo>
                    <a:pt x="291" y="181"/>
                  </a:lnTo>
                  <a:cubicBezTo>
                    <a:pt x="312" y="167"/>
                    <a:pt x="332" y="153"/>
                    <a:pt x="354" y="140"/>
                  </a:cubicBezTo>
                  <a:cubicBezTo>
                    <a:pt x="383" y="121"/>
                    <a:pt x="454" y="72"/>
                    <a:pt x="394" y="24"/>
                  </a:cubicBezTo>
                  <a:cubicBezTo>
                    <a:pt x="375" y="10"/>
                    <a:pt x="356" y="2"/>
                    <a:pt x="332" y="0"/>
                  </a:cubicBezTo>
                  <a:cubicBezTo>
                    <a:pt x="331" y="0"/>
                    <a:pt x="329" y="0"/>
                    <a:pt x="327"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3"/>
            <p:cNvSpPr/>
            <p:nvPr/>
          </p:nvSpPr>
          <p:spPr>
            <a:xfrm>
              <a:off x="3413740" y="4580785"/>
              <a:ext cx="387390" cy="118747"/>
            </a:xfrm>
            <a:custGeom>
              <a:avLst/>
              <a:gdLst/>
              <a:ahLst/>
              <a:cxnLst/>
              <a:rect l="l" t="t" r="r" b="b"/>
              <a:pathLst>
                <a:path w="607" h="174" extrusionOk="0">
                  <a:moveTo>
                    <a:pt x="171" y="0"/>
                  </a:moveTo>
                  <a:cubicBezTo>
                    <a:pt x="155" y="0"/>
                    <a:pt x="138" y="2"/>
                    <a:pt x="123" y="7"/>
                  </a:cubicBezTo>
                  <a:cubicBezTo>
                    <a:pt x="0" y="38"/>
                    <a:pt x="115" y="133"/>
                    <a:pt x="167" y="173"/>
                  </a:cubicBezTo>
                  <a:lnTo>
                    <a:pt x="606" y="173"/>
                  </a:lnTo>
                  <a:cubicBezTo>
                    <a:pt x="549" y="102"/>
                    <a:pt x="462" y="92"/>
                    <a:pt x="375" y="60"/>
                  </a:cubicBezTo>
                  <a:cubicBezTo>
                    <a:pt x="312" y="36"/>
                    <a:pt x="240" y="0"/>
                    <a:pt x="171"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3"/>
            <p:cNvSpPr/>
            <p:nvPr/>
          </p:nvSpPr>
          <p:spPr>
            <a:xfrm>
              <a:off x="4088963" y="4272999"/>
              <a:ext cx="278257" cy="129666"/>
            </a:xfrm>
            <a:custGeom>
              <a:avLst/>
              <a:gdLst/>
              <a:ahLst/>
              <a:cxnLst/>
              <a:rect l="l" t="t" r="r" b="b"/>
              <a:pathLst>
                <a:path w="436" h="190" extrusionOk="0">
                  <a:moveTo>
                    <a:pt x="302" y="1"/>
                  </a:moveTo>
                  <a:cubicBezTo>
                    <a:pt x="258" y="1"/>
                    <a:pt x="207" y="13"/>
                    <a:pt x="159" y="17"/>
                  </a:cubicBezTo>
                  <a:cubicBezTo>
                    <a:pt x="127" y="20"/>
                    <a:pt x="77" y="21"/>
                    <a:pt x="53" y="47"/>
                  </a:cubicBezTo>
                  <a:cubicBezTo>
                    <a:pt x="1" y="102"/>
                    <a:pt x="69" y="175"/>
                    <a:pt x="124" y="186"/>
                  </a:cubicBezTo>
                  <a:cubicBezTo>
                    <a:pt x="137" y="189"/>
                    <a:pt x="151" y="190"/>
                    <a:pt x="164" y="190"/>
                  </a:cubicBezTo>
                  <a:cubicBezTo>
                    <a:pt x="210" y="190"/>
                    <a:pt x="257" y="177"/>
                    <a:pt x="299" y="162"/>
                  </a:cubicBezTo>
                  <a:cubicBezTo>
                    <a:pt x="324" y="151"/>
                    <a:pt x="357" y="140"/>
                    <a:pt x="378" y="118"/>
                  </a:cubicBezTo>
                  <a:cubicBezTo>
                    <a:pt x="435" y="55"/>
                    <a:pt x="357" y="1"/>
                    <a:pt x="302" y="1"/>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3"/>
            <p:cNvSpPr/>
            <p:nvPr/>
          </p:nvSpPr>
          <p:spPr>
            <a:xfrm>
              <a:off x="3562442" y="4386286"/>
              <a:ext cx="130832" cy="113970"/>
            </a:xfrm>
            <a:custGeom>
              <a:avLst/>
              <a:gdLst/>
              <a:ahLst/>
              <a:cxnLst/>
              <a:rect l="l" t="t" r="r" b="b"/>
              <a:pathLst>
                <a:path w="205" h="167" extrusionOk="0">
                  <a:moveTo>
                    <a:pt x="78" y="0"/>
                  </a:moveTo>
                  <a:cubicBezTo>
                    <a:pt x="63" y="0"/>
                    <a:pt x="49" y="4"/>
                    <a:pt x="36" y="12"/>
                  </a:cubicBezTo>
                  <a:cubicBezTo>
                    <a:pt x="36" y="12"/>
                    <a:pt x="36" y="12"/>
                    <a:pt x="36" y="12"/>
                  </a:cubicBezTo>
                  <a:lnTo>
                    <a:pt x="36" y="12"/>
                  </a:lnTo>
                  <a:cubicBezTo>
                    <a:pt x="34" y="13"/>
                    <a:pt x="33" y="14"/>
                    <a:pt x="33" y="14"/>
                  </a:cubicBezTo>
                  <a:lnTo>
                    <a:pt x="33" y="14"/>
                  </a:lnTo>
                  <a:cubicBezTo>
                    <a:pt x="12" y="27"/>
                    <a:pt x="1" y="50"/>
                    <a:pt x="5" y="81"/>
                  </a:cubicBezTo>
                  <a:cubicBezTo>
                    <a:pt x="12" y="123"/>
                    <a:pt x="43" y="166"/>
                    <a:pt x="86" y="166"/>
                  </a:cubicBezTo>
                  <a:cubicBezTo>
                    <a:pt x="87" y="166"/>
                    <a:pt x="88" y="166"/>
                    <a:pt x="89" y="166"/>
                  </a:cubicBezTo>
                  <a:cubicBezTo>
                    <a:pt x="143" y="166"/>
                    <a:pt x="205" y="125"/>
                    <a:pt x="181" y="68"/>
                  </a:cubicBezTo>
                  <a:cubicBezTo>
                    <a:pt x="165" y="29"/>
                    <a:pt x="120" y="0"/>
                    <a:pt x="78"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3"/>
            <p:cNvSpPr/>
            <p:nvPr/>
          </p:nvSpPr>
          <p:spPr>
            <a:xfrm>
              <a:off x="3079320" y="4315311"/>
              <a:ext cx="397602" cy="173343"/>
            </a:xfrm>
            <a:custGeom>
              <a:avLst/>
              <a:gdLst/>
              <a:ahLst/>
              <a:cxnLst/>
              <a:rect l="l" t="t" r="r" b="b"/>
              <a:pathLst>
                <a:path w="623" h="254" extrusionOk="0">
                  <a:moveTo>
                    <a:pt x="412" y="0"/>
                  </a:moveTo>
                  <a:cubicBezTo>
                    <a:pt x="336" y="0"/>
                    <a:pt x="289" y="55"/>
                    <a:pt x="218" y="78"/>
                  </a:cubicBezTo>
                  <a:cubicBezTo>
                    <a:pt x="189" y="88"/>
                    <a:pt x="151" y="94"/>
                    <a:pt x="112" y="94"/>
                  </a:cubicBezTo>
                  <a:cubicBezTo>
                    <a:pt x="76" y="94"/>
                    <a:pt x="38" y="89"/>
                    <a:pt x="4" y="78"/>
                  </a:cubicBezTo>
                  <a:cubicBezTo>
                    <a:pt x="3" y="129"/>
                    <a:pt x="1" y="183"/>
                    <a:pt x="1" y="237"/>
                  </a:cubicBezTo>
                  <a:cubicBezTo>
                    <a:pt x="34" y="216"/>
                    <a:pt x="73" y="204"/>
                    <a:pt x="120" y="204"/>
                  </a:cubicBezTo>
                  <a:cubicBezTo>
                    <a:pt x="128" y="204"/>
                    <a:pt x="136" y="205"/>
                    <a:pt x="144" y="205"/>
                  </a:cubicBezTo>
                  <a:cubicBezTo>
                    <a:pt x="212" y="210"/>
                    <a:pt x="336" y="254"/>
                    <a:pt x="437" y="254"/>
                  </a:cubicBezTo>
                  <a:cubicBezTo>
                    <a:pt x="499" y="254"/>
                    <a:pt x="552" y="237"/>
                    <a:pt x="578" y="185"/>
                  </a:cubicBezTo>
                  <a:cubicBezTo>
                    <a:pt x="623" y="93"/>
                    <a:pt x="518" y="15"/>
                    <a:pt x="436" y="2"/>
                  </a:cubicBezTo>
                  <a:cubicBezTo>
                    <a:pt x="428" y="1"/>
                    <a:pt x="420" y="0"/>
                    <a:pt x="412" y="0"/>
                  </a:cubicBezTo>
                  <a:close/>
                </a:path>
              </a:pathLst>
            </a:custGeom>
            <a:solidFill>
              <a:schemeClr val="accent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3"/>
            <p:cNvSpPr/>
            <p:nvPr/>
          </p:nvSpPr>
          <p:spPr>
            <a:xfrm>
              <a:off x="3738588" y="3458150"/>
              <a:ext cx="388667" cy="672898"/>
            </a:xfrm>
            <a:custGeom>
              <a:avLst/>
              <a:gdLst/>
              <a:ahLst/>
              <a:cxnLst/>
              <a:rect l="l" t="t" r="r" b="b"/>
              <a:pathLst>
                <a:path w="609" h="986" extrusionOk="0">
                  <a:moveTo>
                    <a:pt x="304" y="0"/>
                  </a:moveTo>
                  <a:cubicBezTo>
                    <a:pt x="153" y="0"/>
                    <a:pt x="64" y="119"/>
                    <a:pt x="64" y="265"/>
                  </a:cubicBezTo>
                  <a:lnTo>
                    <a:pt x="1" y="719"/>
                  </a:lnTo>
                  <a:cubicBezTo>
                    <a:pt x="1" y="866"/>
                    <a:pt x="153" y="985"/>
                    <a:pt x="304" y="985"/>
                  </a:cubicBezTo>
                  <a:cubicBezTo>
                    <a:pt x="454" y="985"/>
                    <a:pt x="608" y="866"/>
                    <a:pt x="608" y="719"/>
                  </a:cubicBezTo>
                  <a:lnTo>
                    <a:pt x="543" y="265"/>
                  </a:lnTo>
                  <a:cubicBezTo>
                    <a:pt x="543" y="119"/>
                    <a:pt x="454" y="0"/>
                    <a:pt x="304" y="0"/>
                  </a:cubicBezTo>
                  <a:close/>
                </a:path>
              </a:pathLst>
            </a:custGeom>
            <a:solidFill>
              <a:srgbClr val="F4A17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3"/>
            <p:cNvSpPr/>
            <p:nvPr/>
          </p:nvSpPr>
          <p:spPr>
            <a:xfrm>
              <a:off x="3458256" y="2493513"/>
              <a:ext cx="948175" cy="1247529"/>
            </a:xfrm>
            <a:custGeom>
              <a:avLst/>
              <a:gdLst/>
              <a:ahLst/>
              <a:cxnLst/>
              <a:rect l="l" t="t" r="r" b="b"/>
              <a:pathLst>
                <a:path w="1267" h="1667" extrusionOk="0">
                  <a:moveTo>
                    <a:pt x="634" y="1"/>
                  </a:moveTo>
                  <a:cubicBezTo>
                    <a:pt x="446" y="1"/>
                    <a:pt x="275" y="71"/>
                    <a:pt x="150" y="196"/>
                  </a:cubicBezTo>
                  <a:cubicBezTo>
                    <a:pt x="24" y="321"/>
                    <a:pt x="1" y="501"/>
                    <a:pt x="1" y="728"/>
                  </a:cubicBezTo>
                  <a:cubicBezTo>
                    <a:pt x="1" y="953"/>
                    <a:pt x="24" y="1222"/>
                    <a:pt x="150" y="1402"/>
                  </a:cubicBezTo>
                  <a:cubicBezTo>
                    <a:pt x="274" y="1579"/>
                    <a:pt x="446" y="1667"/>
                    <a:pt x="634" y="1667"/>
                  </a:cubicBezTo>
                  <a:cubicBezTo>
                    <a:pt x="822" y="1667"/>
                    <a:pt x="992" y="1579"/>
                    <a:pt x="1118" y="1402"/>
                  </a:cubicBezTo>
                  <a:cubicBezTo>
                    <a:pt x="1243" y="1221"/>
                    <a:pt x="1267" y="953"/>
                    <a:pt x="1267" y="728"/>
                  </a:cubicBezTo>
                  <a:cubicBezTo>
                    <a:pt x="1267" y="504"/>
                    <a:pt x="1241" y="321"/>
                    <a:pt x="1118" y="196"/>
                  </a:cubicBezTo>
                  <a:cubicBezTo>
                    <a:pt x="995" y="71"/>
                    <a:pt x="822" y="1"/>
                    <a:pt x="634" y="1"/>
                  </a:cubicBezTo>
                  <a:close/>
                </a:path>
              </a:pathLst>
            </a:custGeom>
            <a:solidFill>
              <a:srgbClr val="F4A173"/>
            </a:solidFill>
            <a:ln w="525" cap="rnd" cmpd="sng">
              <a:solidFill>
                <a:srgbClr val="3B438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3"/>
            <p:cNvSpPr/>
            <p:nvPr/>
          </p:nvSpPr>
          <p:spPr>
            <a:xfrm>
              <a:off x="3293616" y="2392484"/>
              <a:ext cx="971375" cy="1376996"/>
            </a:xfrm>
            <a:custGeom>
              <a:avLst/>
              <a:gdLst/>
              <a:ahLst/>
              <a:cxnLst/>
              <a:rect l="l" t="t" r="r" b="b"/>
              <a:pathLst>
                <a:path w="1298" h="1840" extrusionOk="0">
                  <a:moveTo>
                    <a:pt x="690" y="1"/>
                  </a:moveTo>
                  <a:cubicBezTo>
                    <a:pt x="484" y="1"/>
                    <a:pt x="281" y="83"/>
                    <a:pt x="203" y="255"/>
                  </a:cubicBezTo>
                  <a:cubicBezTo>
                    <a:pt x="0" y="753"/>
                    <a:pt x="219" y="1497"/>
                    <a:pt x="365" y="1840"/>
                  </a:cubicBezTo>
                  <a:cubicBezTo>
                    <a:pt x="351" y="1338"/>
                    <a:pt x="319" y="736"/>
                    <a:pt x="790" y="477"/>
                  </a:cubicBezTo>
                  <a:lnTo>
                    <a:pt x="790" y="477"/>
                  </a:lnTo>
                  <a:cubicBezTo>
                    <a:pt x="790" y="548"/>
                    <a:pt x="746" y="620"/>
                    <a:pt x="701" y="674"/>
                  </a:cubicBezTo>
                  <a:cubicBezTo>
                    <a:pt x="731" y="679"/>
                    <a:pt x="761" y="682"/>
                    <a:pt x="789" y="682"/>
                  </a:cubicBezTo>
                  <a:cubicBezTo>
                    <a:pt x="1036" y="682"/>
                    <a:pt x="1211" y="481"/>
                    <a:pt x="1298" y="266"/>
                  </a:cubicBezTo>
                  <a:lnTo>
                    <a:pt x="1298" y="266"/>
                  </a:lnTo>
                  <a:lnTo>
                    <a:pt x="1219" y="280"/>
                  </a:lnTo>
                  <a:cubicBezTo>
                    <a:pt x="1140" y="97"/>
                    <a:pt x="913" y="1"/>
                    <a:pt x="6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3"/>
            <p:cNvSpPr/>
            <p:nvPr/>
          </p:nvSpPr>
          <p:spPr>
            <a:xfrm>
              <a:off x="4163963" y="2533177"/>
              <a:ext cx="294855" cy="1216097"/>
            </a:xfrm>
            <a:custGeom>
              <a:avLst/>
              <a:gdLst/>
              <a:ahLst/>
              <a:cxnLst/>
              <a:rect l="l" t="t" r="r" b="b"/>
              <a:pathLst>
                <a:path w="394" h="1625" extrusionOk="0">
                  <a:moveTo>
                    <a:pt x="131" y="1"/>
                  </a:moveTo>
                  <a:cubicBezTo>
                    <a:pt x="93" y="1"/>
                    <a:pt x="50" y="13"/>
                    <a:pt x="0" y="40"/>
                  </a:cubicBezTo>
                  <a:lnTo>
                    <a:pt x="46" y="183"/>
                  </a:lnTo>
                  <a:cubicBezTo>
                    <a:pt x="3" y="437"/>
                    <a:pt x="171" y="681"/>
                    <a:pt x="197" y="930"/>
                  </a:cubicBezTo>
                  <a:cubicBezTo>
                    <a:pt x="222" y="1127"/>
                    <a:pt x="233" y="1420"/>
                    <a:pt x="233" y="1625"/>
                  </a:cubicBezTo>
                  <a:cubicBezTo>
                    <a:pt x="328" y="1303"/>
                    <a:pt x="392" y="930"/>
                    <a:pt x="393" y="619"/>
                  </a:cubicBezTo>
                  <a:cubicBezTo>
                    <a:pt x="393" y="396"/>
                    <a:pt x="350" y="1"/>
                    <a:pt x="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3"/>
            <p:cNvSpPr/>
            <p:nvPr/>
          </p:nvSpPr>
          <p:spPr>
            <a:xfrm>
              <a:off x="4020277" y="2231427"/>
              <a:ext cx="516370" cy="385409"/>
            </a:xfrm>
            <a:custGeom>
              <a:avLst/>
              <a:gdLst/>
              <a:ahLst/>
              <a:cxnLst/>
              <a:rect l="l" t="t" r="r" b="b"/>
              <a:pathLst>
                <a:path w="690" h="515" extrusionOk="0">
                  <a:moveTo>
                    <a:pt x="291" y="0"/>
                  </a:moveTo>
                  <a:cubicBezTo>
                    <a:pt x="243" y="0"/>
                    <a:pt x="196" y="12"/>
                    <a:pt x="159" y="43"/>
                  </a:cubicBezTo>
                  <a:cubicBezTo>
                    <a:pt x="70" y="114"/>
                    <a:pt x="0" y="260"/>
                    <a:pt x="87" y="382"/>
                  </a:cubicBezTo>
                  <a:lnTo>
                    <a:pt x="390" y="514"/>
                  </a:lnTo>
                  <a:cubicBezTo>
                    <a:pt x="398" y="514"/>
                    <a:pt x="406" y="515"/>
                    <a:pt x="413" y="515"/>
                  </a:cubicBezTo>
                  <a:cubicBezTo>
                    <a:pt x="677" y="515"/>
                    <a:pt x="690" y="216"/>
                    <a:pt x="498" y="70"/>
                  </a:cubicBezTo>
                  <a:cubicBezTo>
                    <a:pt x="448" y="32"/>
                    <a:pt x="368" y="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3"/>
            <p:cNvSpPr/>
            <p:nvPr/>
          </p:nvSpPr>
          <p:spPr>
            <a:xfrm>
              <a:off x="3723177" y="3138605"/>
              <a:ext cx="79326" cy="61366"/>
            </a:xfrm>
            <a:custGeom>
              <a:avLst/>
              <a:gdLst/>
              <a:ahLst/>
              <a:cxnLst/>
              <a:rect l="l" t="t" r="r" b="b"/>
              <a:pathLst>
                <a:path w="106" h="82" extrusionOk="0">
                  <a:moveTo>
                    <a:pt x="54" y="0"/>
                  </a:moveTo>
                  <a:cubicBezTo>
                    <a:pt x="0" y="2"/>
                    <a:pt x="0" y="81"/>
                    <a:pt x="54" y="81"/>
                  </a:cubicBezTo>
                  <a:cubicBezTo>
                    <a:pt x="105" y="81"/>
                    <a:pt x="105" y="0"/>
                    <a:pt x="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3"/>
            <p:cNvSpPr/>
            <p:nvPr/>
          </p:nvSpPr>
          <p:spPr>
            <a:xfrm>
              <a:off x="4061437" y="3138605"/>
              <a:ext cx="77830" cy="61366"/>
            </a:xfrm>
            <a:custGeom>
              <a:avLst/>
              <a:gdLst/>
              <a:ahLst/>
              <a:cxnLst/>
              <a:rect l="l" t="t" r="r" b="b"/>
              <a:pathLst>
                <a:path w="104" h="82" extrusionOk="0">
                  <a:moveTo>
                    <a:pt x="53" y="0"/>
                  </a:moveTo>
                  <a:cubicBezTo>
                    <a:pt x="1" y="2"/>
                    <a:pt x="1" y="81"/>
                    <a:pt x="53" y="81"/>
                  </a:cubicBezTo>
                  <a:cubicBezTo>
                    <a:pt x="104" y="81"/>
                    <a:pt x="104"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3"/>
            <p:cNvSpPr/>
            <p:nvPr/>
          </p:nvSpPr>
          <p:spPr>
            <a:xfrm>
              <a:off x="3854889" y="3121393"/>
              <a:ext cx="122731" cy="230497"/>
            </a:xfrm>
            <a:custGeom>
              <a:avLst/>
              <a:gdLst/>
              <a:ahLst/>
              <a:cxnLst/>
              <a:rect l="l" t="t" r="r" b="b"/>
              <a:pathLst>
                <a:path w="164" h="308" extrusionOk="0">
                  <a:moveTo>
                    <a:pt x="63" y="1"/>
                  </a:moveTo>
                  <a:cubicBezTo>
                    <a:pt x="60" y="1"/>
                    <a:pt x="56" y="3"/>
                    <a:pt x="56" y="8"/>
                  </a:cubicBezTo>
                  <a:cubicBezTo>
                    <a:pt x="53" y="50"/>
                    <a:pt x="47" y="93"/>
                    <a:pt x="35" y="134"/>
                  </a:cubicBezTo>
                  <a:cubicBezTo>
                    <a:pt x="28" y="161"/>
                    <a:pt x="20" y="190"/>
                    <a:pt x="12" y="220"/>
                  </a:cubicBezTo>
                  <a:cubicBezTo>
                    <a:pt x="7" y="236"/>
                    <a:pt x="1" y="255"/>
                    <a:pt x="7" y="272"/>
                  </a:cubicBezTo>
                  <a:cubicBezTo>
                    <a:pt x="13" y="288"/>
                    <a:pt x="28" y="296"/>
                    <a:pt x="43" y="301"/>
                  </a:cubicBezTo>
                  <a:cubicBezTo>
                    <a:pt x="61" y="306"/>
                    <a:pt x="79" y="307"/>
                    <a:pt x="98" y="307"/>
                  </a:cubicBezTo>
                  <a:cubicBezTo>
                    <a:pt x="117" y="307"/>
                    <a:pt x="136" y="306"/>
                    <a:pt x="154" y="304"/>
                  </a:cubicBezTo>
                  <a:cubicBezTo>
                    <a:pt x="164" y="304"/>
                    <a:pt x="164" y="288"/>
                    <a:pt x="154" y="288"/>
                  </a:cubicBezTo>
                  <a:cubicBezTo>
                    <a:pt x="137" y="290"/>
                    <a:pt x="119" y="291"/>
                    <a:pt x="100" y="291"/>
                  </a:cubicBezTo>
                  <a:cubicBezTo>
                    <a:pt x="85" y="291"/>
                    <a:pt x="70" y="290"/>
                    <a:pt x="54" y="288"/>
                  </a:cubicBezTo>
                  <a:cubicBezTo>
                    <a:pt x="40" y="287"/>
                    <a:pt x="24" y="284"/>
                    <a:pt x="21" y="269"/>
                  </a:cubicBezTo>
                  <a:cubicBezTo>
                    <a:pt x="16" y="253"/>
                    <a:pt x="23" y="236"/>
                    <a:pt x="28" y="220"/>
                  </a:cubicBezTo>
                  <a:cubicBezTo>
                    <a:pt x="32" y="193"/>
                    <a:pt x="43" y="166"/>
                    <a:pt x="48" y="141"/>
                  </a:cubicBezTo>
                  <a:cubicBezTo>
                    <a:pt x="59" y="96"/>
                    <a:pt x="67" y="54"/>
                    <a:pt x="70" y="9"/>
                  </a:cubicBezTo>
                  <a:cubicBezTo>
                    <a:pt x="71" y="3"/>
                    <a:pt x="67" y="1"/>
                    <a:pt x="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3"/>
            <p:cNvSpPr/>
            <p:nvPr/>
          </p:nvSpPr>
          <p:spPr>
            <a:xfrm>
              <a:off x="3672288" y="3027099"/>
              <a:ext cx="157156" cy="32928"/>
            </a:xfrm>
            <a:custGeom>
              <a:avLst/>
              <a:gdLst/>
              <a:ahLst/>
              <a:cxnLst/>
              <a:rect l="l" t="t" r="r" b="b"/>
              <a:pathLst>
                <a:path w="210" h="44" extrusionOk="0">
                  <a:moveTo>
                    <a:pt x="105" y="0"/>
                  </a:moveTo>
                  <a:cubicBezTo>
                    <a:pt x="70" y="0"/>
                    <a:pt x="35" y="8"/>
                    <a:pt x="7" y="29"/>
                  </a:cubicBezTo>
                  <a:cubicBezTo>
                    <a:pt x="0" y="33"/>
                    <a:pt x="4" y="43"/>
                    <a:pt x="10" y="43"/>
                  </a:cubicBezTo>
                  <a:cubicBezTo>
                    <a:pt x="12" y="43"/>
                    <a:pt x="13" y="43"/>
                    <a:pt x="15" y="41"/>
                  </a:cubicBezTo>
                  <a:cubicBezTo>
                    <a:pt x="41" y="24"/>
                    <a:pt x="73" y="16"/>
                    <a:pt x="105" y="16"/>
                  </a:cubicBezTo>
                  <a:cubicBezTo>
                    <a:pt x="133" y="16"/>
                    <a:pt x="165" y="19"/>
                    <a:pt x="194" y="35"/>
                  </a:cubicBezTo>
                  <a:cubicBezTo>
                    <a:pt x="195" y="36"/>
                    <a:pt x="197" y="37"/>
                    <a:pt x="199" y="37"/>
                  </a:cubicBezTo>
                  <a:cubicBezTo>
                    <a:pt x="206" y="37"/>
                    <a:pt x="210" y="26"/>
                    <a:pt x="202" y="22"/>
                  </a:cubicBezTo>
                  <a:cubicBezTo>
                    <a:pt x="173" y="5"/>
                    <a:pt x="138" y="0"/>
                    <a:pt x="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a:off x="4034496" y="3027099"/>
              <a:ext cx="157156" cy="32928"/>
            </a:xfrm>
            <a:custGeom>
              <a:avLst/>
              <a:gdLst/>
              <a:ahLst/>
              <a:cxnLst/>
              <a:rect l="l" t="t" r="r" b="b"/>
              <a:pathLst>
                <a:path w="210" h="44" extrusionOk="0">
                  <a:moveTo>
                    <a:pt x="106" y="0"/>
                  </a:moveTo>
                  <a:cubicBezTo>
                    <a:pt x="73" y="0"/>
                    <a:pt x="38" y="5"/>
                    <a:pt x="10" y="22"/>
                  </a:cubicBezTo>
                  <a:cubicBezTo>
                    <a:pt x="1" y="28"/>
                    <a:pt x="6" y="37"/>
                    <a:pt x="13" y="37"/>
                  </a:cubicBezTo>
                  <a:cubicBezTo>
                    <a:pt x="14" y="37"/>
                    <a:pt x="16" y="36"/>
                    <a:pt x="18" y="35"/>
                  </a:cubicBezTo>
                  <a:cubicBezTo>
                    <a:pt x="43" y="19"/>
                    <a:pt x="75" y="16"/>
                    <a:pt x="106" y="16"/>
                  </a:cubicBezTo>
                  <a:cubicBezTo>
                    <a:pt x="137" y="16"/>
                    <a:pt x="170" y="24"/>
                    <a:pt x="195" y="41"/>
                  </a:cubicBezTo>
                  <a:cubicBezTo>
                    <a:pt x="197" y="43"/>
                    <a:pt x="198" y="43"/>
                    <a:pt x="199" y="43"/>
                  </a:cubicBezTo>
                  <a:cubicBezTo>
                    <a:pt x="205" y="43"/>
                    <a:pt x="210" y="33"/>
                    <a:pt x="203" y="29"/>
                  </a:cubicBezTo>
                  <a:cubicBezTo>
                    <a:pt x="176" y="8"/>
                    <a:pt x="140" y="0"/>
                    <a:pt x="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3"/>
            <p:cNvSpPr/>
            <p:nvPr/>
          </p:nvSpPr>
          <p:spPr>
            <a:xfrm>
              <a:off x="3851895" y="3411011"/>
              <a:ext cx="168382" cy="134706"/>
            </a:xfrm>
            <a:custGeom>
              <a:avLst/>
              <a:gdLst/>
              <a:ahLst/>
              <a:cxnLst/>
              <a:rect l="l" t="t" r="r" b="b"/>
              <a:pathLst>
                <a:path w="225" h="180" extrusionOk="0">
                  <a:moveTo>
                    <a:pt x="159" y="1"/>
                  </a:moveTo>
                  <a:cubicBezTo>
                    <a:pt x="143" y="1"/>
                    <a:pt x="125" y="12"/>
                    <a:pt x="108" y="38"/>
                  </a:cubicBezTo>
                  <a:cubicBezTo>
                    <a:pt x="97" y="12"/>
                    <a:pt x="79" y="1"/>
                    <a:pt x="62" y="1"/>
                  </a:cubicBezTo>
                  <a:cubicBezTo>
                    <a:pt x="33" y="1"/>
                    <a:pt x="5" y="29"/>
                    <a:pt x="8" y="65"/>
                  </a:cubicBezTo>
                  <a:cubicBezTo>
                    <a:pt x="0" y="143"/>
                    <a:pt x="53" y="180"/>
                    <a:pt x="106" y="180"/>
                  </a:cubicBezTo>
                  <a:cubicBezTo>
                    <a:pt x="145" y="180"/>
                    <a:pt x="185" y="160"/>
                    <a:pt x="201" y="122"/>
                  </a:cubicBezTo>
                  <a:cubicBezTo>
                    <a:pt x="225" y="62"/>
                    <a:pt x="198" y="1"/>
                    <a:pt x="159" y="1"/>
                  </a:cubicBezTo>
                  <a:close/>
                </a:path>
              </a:pathLst>
            </a:custGeom>
            <a:solidFill>
              <a:srgbClr val="E84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3"/>
            <p:cNvSpPr/>
            <p:nvPr/>
          </p:nvSpPr>
          <p:spPr>
            <a:xfrm>
              <a:off x="3787536" y="3405024"/>
              <a:ext cx="288120" cy="74837"/>
            </a:xfrm>
            <a:custGeom>
              <a:avLst/>
              <a:gdLst/>
              <a:ahLst/>
              <a:cxnLst/>
              <a:rect l="l" t="t" r="r" b="b"/>
              <a:pathLst>
                <a:path w="385" h="100" extrusionOk="0">
                  <a:moveTo>
                    <a:pt x="12" y="0"/>
                  </a:moveTo>
                  <a:cubicBezTo>
                    <a:pt x="6" y="0"/>
                    <a:pt x="0" y="6"/>
                    <a:pt x="3" y="12"/>
                  </a:cubicBezTo>
                  <a:cubicBezTo>
                    <a:pt x="30" y="66"/>
                    <a:pt x="91" y="89"/>
                    <a:pt x="146" y="96"/>
                  </a:cubicBezTo>
                  <a:cubicBezTo>
                    <a:pt x="161" y="99"/>
                    <a:pt x="177" y="100"/>
                    <a:pt x="193" y="100"/>
                  </a:cubicBezTo>
                  <a:cubicBezTo>
                    <a:pt x="240" y="100"/>
                    <a:pt x="287" y="90"/>
                    <a:pt x="327" y="68"/>
                  </a:cubicBezTo>
                  <a:cubicBezTo>
                    <a:pt x="351" y="55"/>
                    <a:pt x="373" y="36"/>
                    <a:pt x="382" y="11"/>
                  </a:cubicBezTo>
                  <a:cubicBezTo>
                    <a:pt x="384" y="5"/>
                    <a:pt x="380" y="1"/>
                    <a:pt x="375" y="1"/>
                  </a:cubicBezTo>
                  <a:cubicBezTo>
                    <a:pt x="372" y="1"/>
                    <a:pt x="368" y="2"/>
                    <a:pt x="367" y="6"/>
                  </a:cubicBezTo>
                  <a:cubicBezTo>
                    <a:pt x="343" y="68"/>
                    <a:pt x="254" y="82"/>
                    <a:pt x="198" y="82"/>
                  </a:cubicBezTo>
                  <a:cubicBezTo>
                    <a:pt x="196" y="82"/>
                    <a:pt x="193" y="82"/>
                    <a:pt x="190" y="82"/>
                  </a:cubicBezTo>
                  <a:cubicBezTo>
                    <a:pt x="128" y="82"/>
                    <a:pt x="48" y="65"/>
                    <a:pt x="18" y="4"/>
                  </a:cubicBezTo>
                  <a:cubicBezTo>
                    <a:pt x="17" y="1"/>
                    <a:pt x="14" y="0"/>
                    <a:pt x="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3"/>
            <p:cNvSpPr/>
            <p:nvPr/>
          </p:nvSpPr>
          <p:spPr>
            <a:xfrm>
              <a:off x="4014273" y="2191308"/>
              <a:ext cx="516370" cy="385409"/>
            </a:xfrm>
            <a:custGeom>
              <a:avLst/>
              <a:gdLst/>
              <a:ahLst/>
              <a:cxnLst/>
              <a:rect l="l" t="t" r="r" b="b"/>
              <a:pathLst>
                <a:path w="690" h="515" extrusionOk="0">
                  <a:moveTo>
                    <a:pt x="291" y="0"/>
                  </a:moveTo>
                  <a:cubicBezTo>
                    <a:pt x="243" y="0"/>
                    <a:pt x="196" y="12"/>
                    <a:pt x="159" y="43"/>
                  </a:cubicBezTo>
                  <a:cubicBezTo>
                    <a:pt x="70" y="114"/>
                    <a:pt x="0" y="260"/>
                    <a:pt x="87" y="382"/>
                  </a:cubicBezTo>
                  <a:lnTo>
                    <a:pt x="390" y="514"/>
                  </a:lnTo>
                  <a:cubicBezTo>
                    <a:pt x="398" y="514"/>
                    <a:pt x="406" y="515"/>
                    <a:pt x="413" y="515"/>
                  </a:cubicBezTo>
                  <a:cubicBezTo>
                    <a:pt x="677" y="515"/>
                    <a:pt x="690" y="216"/>
                    <a:pt x="498" y="70"/>
                  </a:cubicBezTo>
                  <a:cubicBezTo>
                    <a:pt x="448" y="32"/>
                    <a:pt x="368" y="0"/>
                    <a:pt x="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73"/>
          <p:cNvSpPr/>
          <p:nvPr/>
        </p:nvSpPr>
        <p:spPr>
          <a:xfrm>
            <a:off x="1793149" y="3538781"/>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3"/>
          <p:cNvSpPr/>
          <p:nvPr/>
        </p:nvSpPr>
        <p:spPr>
          <a:xfrm>
            <a:off x="2140856" y="3804262"/>
            <a:ext cx="109579" cy="125732"/>
          </a:xfrm>
          <a:custGeom>
            <a:avLst/>
            <a:gdLst/>
            <a:ahLst/>
            <a:cxnLst/>
            <a:rect l="l" t="t" r="r" b="b"/>
            <a:pathLst>
              <a:path w="5108" h="5077" extrusionOk="0">
                <a:moveTo>
                  <a:pt x="2554" y="0"/>
                </a:moveTo>
                <a:cubicBezTo>
                  <a:pt x="1156" y="0"/>
                  <a:pt x="1" y="1125"/>
                  <a:pt x="1" y="2523"/>
                </a:cubicBezTo>
                <a:cubicBezTo>
                  <a:pt x="1" y="3951"/>
                  <a:pt x="1156" y="5076"/>
                  <a:pt x="2554" y="5076"/>
                </a:cubicBezTo>
                <a:cubicBezTo>
                  <a:pt x="3952" y="5076"/>
                  <a:pt x="5107" y="3951"/>
                  <a:pt x="5107" y="2523"/>
                </a:cubicBezTo>
                <a:cubicBezTo>
                  <a:pt x="5107" y="1125"/>
                  <a:pt x="3952" y="0"/>
                  <a:pt x="255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3"/>
          <p:cNvSpPr/>
          <p:nvPr/>
        </p:nvSpPr>
        <p:spPr>
          <a:xfrm>
            <a:off x="1600603" y="4072189"/>
            <a:ext cx="108936" cy="125732"/>
          </a:xfrm>
          <a:custGeom>
            <a:avLst/>
            <a:gdLst/>
            <a:ahLst/>
            <a:cxnLst/>
            <a:rect l="l" t="t" r="r" b="b"/>
            <a:pathLst>
              <a:path w="5078" h="5077" extrusionOk="0">
                <a:moveTo>
                  <a:pt x="2524" y="1"/>
                </a:moveTo>
                <a:cubicBezTo>
                  <a:pt x="1126" y="1"/>
                  <a:pt x="1" y="1125"/>
                  <a:pt x="1" y="2554"/>
                </a:cubicBezTo>
                <a:cubicBezTo>
                  <a:pt x="1" y="3952"/>
                  <a:pt x="1126" y="5077"/>
                  <a:pt x="2524" y="5077"/>
                </a:cubicBezTo>
                <a:cubicBezTo>
                  <a:pt x="3952" y="5077"/>
                  <a:pt x="5077" y="3952"/>
                  <a:pt x="5077" y="2554"/>
                </a:cubicBezTo>
                <a:cubicBezTo>
                  <a:pt x="5077" y="1125"/>
                  <a:pt x="3952" y="1"/>
                  <a:pt x="252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1901191" y="4340127"/>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3"/>
          <p:cNvSpPr txBox="1"/>
          <p:nvPr/>
        </p:nvSpPr>
        <p:spPr>
          <a:xfrm>
            <a:off x="124550" y="2881949"/>
            <a:ext cx="1962900" cy="4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2"/>
                </a:solidFill>
                <a:latin typeface="Fira Sans Extra Condensed"/>
                <a:ea typeface="Fira Sans Extra Condensed"/>
                <a:cs typeface="Fira Sans Extra Condensed"/>
                <a:sym typeface="Fira Sans Extra Condensed"/>
              </a:rPr>
              <a:t>Personality</a:t>
            </a:r>
            <a:endParaRPr sz="2500" b="1">
              <a:solidFill>
                <a:schemeClr val="lt2"/>
              </a:solidFill>
              <a:latin typeface="Fira Sans Extra Condensed"/>
              <a:ea typeface="Fira Sans Extra Condensed"/>
              <a:cs typeface="Fira Sans Extra Condensed"/>
              <a:sym typeface="Fira Sans Extra Condensed"/>
            </a:endParaRPr>
          </a:p>
        </p:txBody>
      </p:sp>
      <p:sp>
        <p:nvSpPr>
          <p:cNvPr id="911" name="Google Shape;911;p73"/>
          <p:cNvSpPr txBox="1"/>
          <p:nvPr/>
        </p:nvSpPr>
        <p:spPr>
          <a:xfrm>
            <a:off x="141450" y="3445888"/>
            <a:ext cx="1092000" cy="27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00"/>
              </a:spcBef>
              <a:spcAft>
                <a:spcPts val="0"/>
              </a:spcAft>
              <a:buClr>
                <a:srgbClr val="000000"/>
              </a:buClr>
              <a:buFont typeface="Arial"/>
              <a:buNone/>
            </a:pPr>
            <a:r>
              <a:rPr lang="en" sz="1200">
                <a:solidFill>
                  <a:schemeClr val="dk1"/>
                </a:solidFill>
                <a:latin typeface="Livvic"/>
                <a:ea typeface="Livvic"/>
                <a:cs typeface="Livvic"/>
                <a:sym typeface="Livvic"/>
              </a:rPr>
              <a:t>Extrovert</a:t>
            </a:r>
            <a:endParaRPr sz="1200">
              <a:solidFill>
                <a:schemeClr val="dk1"/>
              </a:solidFill>
              <a:latin typeface="Livvic"/>
              <a:ea typeface="Livvic"/>
              <a:cs typeface="Livvic"/>
              <a:sym typeface="Livvic"/>
            </a:endParaRPr>
          </a:p>
        </p:txBody>
      </p:sp>
      <p:sp>
        <p:nvSpPr>
          <p:cNvPr id="912" name="Google Shape;912;p73"/>
          <p:cNvSpPr txBox="1"/>
          <p:nvPr/>
        </p:nvSpPr>
        <p:spPr>
          <a:xfrm>
            <a:off x="28825" y="3730713"/>
            <a:ext cx="1210200" cy="27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00"/>
              </a:spcBef>
              <a:spcAft>
                <a:spcPts val="0"/>
              </a:spcAft>
              <a:buClr>
                <a:srgbClr val="000000"/>
              </a:buClr>
              <a:buFont typeface="Arial"/>
              <a:buNone/>
            </a:pPr>
            <a:r>
              <a:rPr lang="en" sz="1200">
                <a:solidFill>
                  <a:schemeClr val="dk1"/>
                </a:solidFill>
                <a:latin typeface="Livvic"/>
                <a:ea typeface="Livvic"/>
                <a:cs typeface="Livvic"/>
                <a:sym typeface="Livvic"/>
              </a:rPr>
              <a:t>Open-Minded</a:t>
            </a:r>
            <a:endParaRPr sz="1200">
              <a:solidFill>
                <a:schemeClr val="dk1"/>
              </a:solidFill>
              <a:latin typeface="Livvic"/>
              <a:ea typeface="Livvic"/>
              <a:cs typeface="Livvic"/>
              <a:sym typeface="Livvic"/>
            </a:endParaRPr>
          </a:p>
        </p:txBody>
      </p:sp>
      <p:sp>
        <p:nvSpPr>
          <p:cNvPr id="913" name="Google Shape;913;p73"/>
          <p:cNvSpPr txBox="1"/>
          <p:nvPr/>
        </p:nvSpPr>
        <p:spPr>
          <a:xfrm>
            <a:off x="13575" y="3999900"/>
            <a:ext cx="1210200" cy="27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00"/>
              </a:spcBef>
              <a:spcAft>
                <a:spcPts val="0"/>
              </a:spcAft>
              <a:buNone/>
            </a:pPr>
            <a:r>
              <a:rPr lang="en" sz="1200">
                <a:solidFill>
                  <a:schemeClr val="dk1"/>
                </a:solidFill>
                <a:latin typeface="Livvic"/>
                <a:ea typeface="Livvic"/>
                <a:cs typeface="Livvic"/>
                <a:sym typeface="Livvic"/>
              </a:rPr>
              <a:t>Conscientious</a:t>
            </a:r>
            <a:endParaRPr sz="1200">
              <a:solidFill>
                <a:schemeClr val="dk1"/>
              </a:solidFill>
              <a:latin typeface="Livvic"/>
              <a:ea typeface="Livvic"/>
              <a:cs typeface="Livvic"/>
              <a:sym typeface="Livvic"/>
            </a:endParaRPr>
          </a:p>
        </p:txBody>
      </p:sp>
      <p:sp>
        <p:nvSpPr>
          <p:cNvPr id="914" name="Google Shape;914;p73"/>
          <p:cNvSpPr txBox="1"/>
          <p:nvPr/>
        </p:nvSpPr>
        <p:spPr>
          <a:xfrm>
            <a:off x="132325" y="4268213"/>
            <a:ext cx="1092000" cy="27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100"/>
              </a:spcBef>
              <a:spcAft>
                <a:spcPts val="0"/>
              </a:spcAft>
              <a:buNone/>
            </a:pPr>
            <a:r>
              <a:rPr lang="en" sz="1200">
                <a:solidFill>
                  <a:schemeClr val="dk1"/>
                </a:solidFill>
                <a:latin typeface="Livvic"/>
                <a:ea typeface="Livvic"/>
                <a:cs typeface="Livvic"/>
                <a:sym typeface="Livvic"/>
              </a:rPr>
              <a:t>Adaptable</a:t>
            </a:r>
            <a:endParaRPr sz="1100">
              <a:solidFill>
                <a:schemeClr val="dk1"/>
              </a:solidFill>
              <a:latin typeface="Roboto"/>
              <a:ea typeface="Roboto"/>
              <a:cs typeface="Roboto"/>
              <a:sym typeface="Roboto"/>
            </a:endParaRPr>
          </a:p>
        </p:txBody>
      </p:sp>
      <p:sp>
        <p:nvSpPr>
          <p:cNvPr id="915" name="Google Shape;915;p73"/>
          <p:cNvSpPr/>
          <p:nvPr/>
        </p:nvSpPr>
        <p:spPr>
          <a:xfrm flipH="1">
            <a:off x="4788097" y="3600867"/>
            <a:ext cx="1096781" cy="103914"/>
          </a:xfrm>
          <a:custGeom>
            <a:avLst/>
            <a:gdLst/>
            <a:ahLst/>
            <a:cxnLst/>
            <a:rect l="l" t="t" r="r" b="b"/>
            <a:pathLst>
              <a:path w="51126" h="4196" extrusionOk="0">
                <a:moveTo>
                  <a:pt x="2067" y="1"/>
                </a:moveTo>
                <a:cubicBezTo>
                  <a:pt x="943" y="1"/>
                  <a:pt x="0" y="973"/>
                  <a:pt x="0" y="2098"/>
                </a:cubicBezTo>
                <a:cubicBezTo>
                  <a:pt x="0" y="3253"/>
                  <a:pt x="943" y="4195"/>
                  <a:pt x="2067" y="4195"/>
                </a:cubicBezTo>
                <a:lnTo>
                  <a:pt x="49029" y="4195"/>
                </a:lnTo>
                <a:cubicBezTo>
                  <a:pt x="50184" y="4195"/>
                  <a:pt x="51126" y="3253"/>
                  <a:pt x="51126" y="2098"/>
                </a:cubicBezTo>
                <a:cubicBezTo>
                  <a:pt x="51126" y="97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3"/>
          <p:cNvSpPr/>
          <p:nvPr/>
        </p:nvSpPr>
        <p:spPr>
          <a:xfrm flipH="1">
            <a:off x="4788097" y="3869549"/>
            <a:ext cx="1096781" cy="103171"/>
          </a:xfrm>
          <a:custGeom>
            <a:avLst/>
            <a:gdLst/>
            <a:ahLst/>
            <a:cxnLst/>
            <a:rect l="l" t="t" r="r" b="b"/>
            <a:pathLst>
              <a:path w="51126" h="4166" extrusionOk="0">
                <a:moveTo>
                  <a:pt x="2067" y="1"/>
                </a:moveTo>
                <a:cubicBezTo>
                  <a:pt x="943" y="1"/>
                  <a:pt x="0" y="943"/>
                  <a:pt x="0" y="2068"/>
                </a:cubicBezTo>
                <a:cubicBezTo>
                  <a:pt x="0" y="3223"/>
                  <a:pt x="943" y="4165"/>
                  <a:pt x="2067" y="4165"/>
                </a:cubicBezTo>
                <a:lnTo>
                  <a:pt x="49029" y="4165"/>
                </a:lnTo>
                <a:cubicBezTo>
                  <a:pt x="50184" y="4165"/>
                  <a:pt x="51126" y="3223"/>
                  <a:pt x="51126" y="206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3"/>
          <p:cNvSpPr/>
          <p:nvPr/>
        </p:nvSpPr>
        <p:spPr>
          <a:xfrm flipH="1">
            <a:off x="4788097" y="4405427"/>
            <a:ext cx="1096781" cy="103914"/>
          </a:xfrm>
          <a:custGeom>
            <a:avLst/>
            <a:gdLst/>
            <a:ahLst/>
            <a:cxnLst/>
            <a:rect l="l" t="t" r="r" b="b"/>
            <a:pathLst>
              <a:path w="51126" h="4196" extrusionOk="0">
                <a:moveTo>
                  <a:pt x="2067" y="1"/>
                </a:moveTo>
                <a:cubicBezTo>
                  <a:pt x="943" y="1"/>
                  <a:pt x="0" y="943"/>
                  <a:pt x="0" y="2098"/>
                </a:cubicBezTo>
                <a:cubicBezTo>
                  <a:pt x="0" y="3223"/>
                  <a:pt x="943" y="4195"/>
                  <a:pt x="2067" y="4195"/>
                </a:cubicBezTo>
                <a:lnTo>
                  <a:pt x="49029" y="4195"/>
                </a:lnTo>
                <a:cubicBezTo>
                  <a:pt x="50184" y="4195"/>
                  <a:pt x="51126" y="3283"/>
                  <a:pt x="51126" y="2098"/>
                </a:cubicBezTo>
                <a:cubicBezTo>
                  <a:pt x="51126" y="943"/>
                  <a:pt x="50184" y="1"/>
                  <a:pt x="49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3"/>
          <p:cNvSpPr txBox="1"/>
          <p:nvPr/>
        </p:nvSpPr>
        <p:spPr>
          <a:xfrm flipH="1">
            <a:off x="5877750" y="3506775"/>
            <a:ext cx="1295100" cy="27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Livvic"/>
                <a:ea typeface="Livvic"/>
                <a:cs typeface="Livvic"/>
                <a:sym typeface="Livvic"/>
              </a:rPr>
              <a:t>Traditional Ads</a:t>
            </a:r>
            <a:endParaRPr sz="1200">
              <a:solidFill>
                <a:schemeClr val="dk1"/>
              </a:solidFill>
              <a:latin typeface="Livvic"/>
              <a:ea typeface="Livvic"/>
              <a:cs typeface="Livvic"/>
              <a:sym typeface="Livvic"/>
            </a:endParaRPr>
          </a:p>
        </p:txBody>
      </p:sp>
      <p:sp>
        <p:nvSpPr>
          <p:cNvPr id="919" name="Google Shape;919;p73"/>
          <p:cNvSpPr txBox="1"/>
          <p:nvPr/>
        </p:nvSpPr>
        <p:spPr>
          <a:xfrm flipH="1">
            <a:off x="5885713" y="3784050"/>
            <a:ext cx="1210200" cy="27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Livvic"/>
                <a:ea typeface="Livvic"/>
                <a:cs typeface="Livvic"/>
                <a:sym typeface="Livvic"/>
              </a:rPr>
              <a:t>Social Media</a:t>
            </a:r>
            <a:endParaRPr sz="1200">
              <a:solidFill>
                <a:schemeClr val="dk1"/>
              </a:solidFill>
              <a:latin typeface="Livvic"/>
              <a:ea typeface="Livvic"/>
              <a:cs typeface="Livvic"/>
              <a:sym typeface="Livvic"/>
            </a:endParaRPr>
          </a:p>
        </p:txBody>
      </p:sp>
      <p:sp>
        <p:nvSpPr>
          <p:cNvPr id="920" name="Google Shape;920;p73"/>
          <p:cNvSpPr txBox="1"/>
          <p:nvPr/>
        </p:nvSpPr>
        <p:spPr>
          <a:xfrm flipH="1">
            <a:off x="5875314" y="4053931"/>
            <a:ext cx="1096800" cy="27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Livvic"/>
                <a:ea typeface="Livvic"/>
                <a:cs typeface="Livvic"/>
                <a:sym typeface="Livvic"/>
              </a:rPr>
              <a:t>Referrals</a:t>
            </a:r>
            <a:endParaRPr sz="1200">
              <a:solidFill>
                <a:schemeClr val="dk1"/>
              </a:solidFill>
              <a:latin typeface="Livvic"/>
              <a:ea typeface="Livvic"/>
              <a:cs typeface="Livvic"/>
              <a:sym typeface="Livvic"/>
            </a:endParaRPr>
          </a:p>
        </p:txBody>
      </p:sp>
      <p:sp>
        <p:nvSpPr>
          <p:cNvPr id="921" name="Google Shape;921;p73"/>
          <p:cNvSpPr txBox="1"/>
          <p:nvPr/>
        </p:nvSpPr>
        <p:spPr>
          <a:xfrm flipH="1">
            <a:off x="5897548" y="4327500"/>
            <a:ext cx="1295100" cy="27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Livvic"/>
                <a:ea typeface="Livvic"/>
                <a:cs typeface="Livvic"/>
                <a:sym typeface="Livvic"/>
              </a:rPr>
              <a:t>SEO &amp; SEM</a:t>
            </a:r>
            <a:endParaRPr sz="1200">
              <a:solidFill>
                <a:schemeClr val="dk1"/>
              </a:solidFill>
              <a:latin typeface="Livvic"/>
              <a:ea typeface="Livvic"/>
              <a:cs typeface="Livvic"/>
              <a:sym typeface="Livvic"/>
            </a:endParaRPr>
          </a:p>
        </p:txBody>
      </p:sp>
      <p:sp>
        <p:nvSpPr>
          <p:cNvPr id="922" name="Google Shape;922;p73"/>
          <p:cNvSpPr/>
          <p:nvPr/>
        </p:nvSpPr>
        <p:spPr>
          <a:xfrm flipH="1">
            <a:off x="5252576" y="3589576"/>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3" name="Google Shape;923;p73"/>
          <p:cNvSpPr/>
          <p:nvPr/>
        </p:nvSpPr>
        <p:spPr>
          <a:xfrm flipH="1">
            <a:off x="5268616" y="4126197"/>
            <a:ext cx="108936" cy="125732"/>
          </a:xfrm>
          <a:custGeom>
            <a:avLst/>
            <a:gdLst/>
            <a:ahLst/>
            <a:cxnLst/>
            <a:rect l="l" t="t" r="r" b="b"/>
            <a:pathLst>
              <a:path w="5078" h="5077" extrusionOk="0">
                <a:moveTo>
                  <a:pt x="2524" y="1"/>
                </a:moveTo>
                <a:cubicBezTo>
                  <a:pt x="1126" y="1"/>
                  <a:pt x="1" y="1125"/>
                  <a:pt x="1" y="2554"/>
                </a:cubicBezTo>
                <a:cubicBezTo>
                  <a:pt x="1" y="3952"/>
                  <a:pt x="1126" y="5077"/>
                  <a:pt x="2524" y="5077"/>
                </a:cubicBezTo>
                <a:cubicBezTo>
                  <a:pt x="3952" y="5077"/>
                  <a:pt x="5077" y="3952"/>
                  <a:pt x="5077" y="2554"/>
                </a:cubicBezTo>
                <a:cubicBezTo>
                  <a:pt x="5077" y="1125"/>
                  <a:pt x="3952" y="1"/>
                  <a:pt x="252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4" name="Google Shape;924;p73"/>
          <p:cNvSpPr/>
          <p:nvPr/>
        </p:nvSpPr>
        <p:spPr>
          <a:xfrm flipH="1">
            <a:off x="5484834" y="3589576"/>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5" name="Google Shape;925;p73"/>
          <p:cNvSpPr/>
          <p:nvPr/>
        </p:nvSpPr>
        <p:spPr>
          <a:xfrm flipH="1">
            <a:off x="5485154" y="4126197"/>
            <a:ext cx="108936" cy="125732"/>
          </a:xfrm>
          <a:custGeom>
            <a:avLst/>
            <a:gdLst/>
            <a:ahLst/>
            <a:cxnLst/>
            <a:rect l="l" t="t" r="r" b="b"/>
            <a:pathLst>
              <a:path w="5078" h="5077" extrusionOk="0">
                <a:moveTo>
                  <a:pt x="2524" y="1"/>
                </a:moveTo>
                <a:cubicBezTo>
                  <a:pt x="1126" y="1"/>
                  <a:pt x="1" y="1125"/>
                  <a:pt x="1" y="2554"/>
                </a:cubicBezTo>
                <a:cubicBezTo>
                  <a:pt x="1" y="3952"/>
                  <a:pt x="1126" y="5077"/>
                  <a:pt x="2524" y="5077"/>
                </a:cubicBezTo>
                <a:cubicBezTo>
                  <a:pt x="3952" y="5077"/>
                  <a:pt x="5077" y="3952"/>
                  <a:pt x="5077" y="2554"/>
                </a:cubicBezTo>
                <a:cubicBezTo>
                  <a:pt x="5077" y="1125"/>
                  <a:pt x="3952" y="1"/>
                  <a:pt x="252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6" name="Google Shape;926;p73"/>
          <p:cNvSpPr txBox="1"/>
          <p:nvPr/>
        </p:nvSpPr>
        <p:spPr>
          <a:xfrm>
            <a:off x="4741777" y="2872679"/>
            <a:ext cx="2177700" cy="4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2"/>
                </a:solidFill>
                <a:latin typeface="Fira Sans Extra Condensed"/>
                <a:ea typeface="Fira Sans Extra Condensed"/>
                <a:cs typeface="Fira Sans Extra Condensed"/>
                <a:sym typeface="Fira Sans Extra Condensed"/>
              </a:rPr>
              <a:t>Preferred Channels</a:t>
            </a:r>
            <a:endParaRPr sz="2500" b="1">
              <a:solidFill>
                <a:schemeClr val="lt2"/>
              </a:solidFill>
              <a:latin typeface="Fira Sans Extra Condensed"/>
              <a:ea typeface="Fira Sans Extra Condensed"/>
              <a:cs typeface="Fira Sans Extra Condensed"/>
              <a:sym typeface="Fira Sans Extra Condensed"/>
            </a:endParaRPr>
          </a:p>
        </p:txBody>
      </p:sp>
      <p:sp>
        <p:nvSpPr>
          <p:cNvPr id="927" name="Google Shape;927;p73"/>
          <p:cNvSpPr txBox="1"/>
          <p:nvPr/>
        </p:nvSpPr>
        <p:spPr>
          <a:xfrm>
            <a:off x="4956508" y="1368250"/>
            <a:ext cx="1962900" cy="4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2"/>
                </a:solidFill>
                <a:latin typeface="Fira Sans Extra Condensed"/>
                <a:ea typeface="Fira Sans Extra Condensed"/>
                <a:cs typeface="Fira Sans Extra Condensed"/>
                <a:sym typeface="Fira Sans Extra Condensed"/>
              </a:rPr>
              <a:t>Frustrations</a:t>
            </a:r>
            <a:endParaRPr sz="2500" b="1">
              <a:solidFill>
                <a:schemeClr val="lt2"/>
              </a:solidFill>
              <a:latin typeface="Fira Sans Extra Condensed"/>
              <a:ea typeface="Fira Sans Extra Condensed"/>
              <a:cs typeface="Fira Sans Extra Condensed"/>
              <a:sym typeface="Fira Sans Extra Condensed"/>
            </a:endParaRPr>
          </a:p>
        </p:txBody>
      </p:sp>
      <p:sp>
        <p:nvSpPr>
          <p:cNvPr id="928" name="Google Shape;928;p73"/>
          <p:cNvSpPr txBox="1"/>
          <p:nvPr/>
        </p:nvSpPr>
        <p:spPr>
          <a:xfrm>
            <a:off x="5047212" y="1808672"/>
            <a:ext cx="2033400" cy="838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00"/>
              </a:spcBef>
              <a:spcAft>
                <a:spcPts val="0"/>
              </a:spcAft>
              <a:buClr>
                <a:srgbClr val="000000"/>
              </a:buClr>
              <a:buFont typeface="Arial"/>
              <a:buNone/>
            </a:pPr>
            <a:r>
              <a:rPr lang="en">
                <a:solidFill>
                  <a:schemeClr val="dk1"/>
                </a:solidFill>
                <a:latin typeface="Livvic"/>
                <a:ea typeface="Livvic"/>
                <a:cs typeface="Livvic"/>
                <a:sym typeface="Livvic"/>
              </a:rPr>
              <a:t>Renting Expenses</a:t>
            </a:r>
            <a:endParaRPr>
              <a:solidFill>
                <a:schemeClr val="dk1"/>
              </a:solidFill>
              <a:latin typeface="Livvic"/>
              <a:ea typeface="Livvic"/>
              <a:cs typeface="Livvic"/>
              <a:sym typeface="Livvic"/>
            </a:endParaRPr>
          </a:p>
          <a:p>
            <a:pPr marL="0" lvl="0" indent="0" algn="l" rtl="0">
              <a:spcBef>
                <a:spcPts val="100"/>
              </a:spcBef>
              <a:spcAft>
                <a:spcPts val="0"/>
              </a:spcAft>
              <a:buClr>
                <a:srgbClr val="000000"/>
              </a:buClr>
              <a:buFont typeface="Arial"/>
              <a:buNone/>
            </a:pPr>
            <a:r>
              <a:rPr lang="en">
                <a:solidFill>
                  <a:schemeClr val="dk1"/>
                </a:solidFill>
                <a:latin typeface="Livvic"/>
                <a:ea typeface="Livvic"/>
                <a:cs typeface="Livvic"/>
                <a:sym typeface="Livvic"/>
              </a:rPr>
              <a:t>Downtown Traffic</a:t>
            </a:r>
            <a:endParaRPr>
              <a:solidFill>
                <a:schemeClr val="dk1"/>
              </a:solidFill>
              <a:latin typeface="Livvic"/>
              <a:ea typeface="Livvic"/>
              <a:cs typeface="Livvic"/>
              <a:sym typeface="Livvic"/>
            </a:endParaRPr>
          </a:p>
          <a:p>
            <a:pPr marL="0" lvl="0" indent="0" algn="l" rtl="0">
              <a:spcBef>
                <a:spcPts val="100"/>
              </a:spcBef>
              <a:spcAft>
                <a:spcPts val="0"/>
              </a:spcAft>
              <a:buClr>
                <a:srgbClr val="000000"/>
              </a:buClr>
              <a:buFont typeface="Arial"/>
              <a:buNone/>
            </a:pPr>
            <a:r>
              <a:rPr lang="en">
                <a:solidFill>
                  <a:schemeClr val="dk1"/>
                </a:solidFill>
                <a:latin typeface="Livvic"/>
                <a:ea typeface="Livvic"/>
                <a:cs typeface="Livvic"/>
                <a:sym typeface="Livvic"/>
              </a:rPr>
              <a:t>Unskilled Realtors</a:t>
            </a:r>
            <a:endParaRPr>
              <a:solidFill>
                <a:schemeClr val="dk1"/>
              </a:solidFill>
              <a:latin typeface="Livvic"/>
              <a:ea typeface="Livvic"/>
              <a:cs typeface="Livvic"/>
              <a:sym typeface="Livvic"/>
            </a:endParaRPr>
          </a:p>
        </p:txBody>
      </p:sp>
      <p:sp>
        <p:nvSpPr>
          <p:cNvPr id="929" name="Google Shape;929;p73"/>
          <p:cNvSpPr txBox="1"/>
          <p:nvPr/>
        </p:nvSpPr>
        <p:spPr>
          <a:xfrm>
            <a:off x="124550" y="1368262"/>
            <a:ext cx="1962900" cy="4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2"/>
                </a:solidFill>
                <a:latin typeface="Fira Sans Extra Condensed"/>
                <a:ea typeface="Fira Sans Extra Condensed"/>
                <a:cs typeface="Fira Sans Extra Condensed"/>
                <a:sym typeface="Fira Sans Extra Condensed"/>
              </a:rPr>
              <a:t>Profile</a:t>
            </a:r>
            <a:endParaRPr sz="2500" b="1">
              <a:solidFill>
                <a:schemeClr val="lt2"/>
              </a:solidFill>
              <a:latin typeface="Fira Sans Extra Condensed"/>
              <a:ea typeface="Fira Sans Extra Condensed"/>
              <a:cs typeface="Fira Sans Extra Condensed"/>
              <a:sym typeface="Fira Sans Extra Condensed"/>
            </a:endParaRPr>
          </a:p>
        </p:txBody>
      </p:sp>
      <p:sp>
        <p:nvSpPr>
          <p:cNvPr id="930" name="Google Shape;930;p73"/>
          <p:cNvSpPr txBox="1"/>
          <p:nvPr/>
        </p:nvSpPr>
        <p:spPr>
          <a:xfrm>
            <a:off x="187775" y="1870575"/>
            <a:ext cx="2303100" cy="838800"/>
          </a:xfrm>
          <a:prstGeom prst="rect">
            <a:avLst/>
          </a:prstGeom>
          <a:noFill/>
          <a:ln>
            <a:noFill/>
          </a:ln>
        </p:spPr>
        <p:txBody>
          <a:bodyPr spcFirstLastPara="1" wrap="square" lIns="91425" tIns="91425" rIns="91425" bIns="91425" anchor="ctr" anchorCtr="0">
            <a:noAutofit/>
          </a:bodyPr>
          <a:lstStyle/>
          <a:p>
            <a:pPr marL="0" lvl="0" indent="0" algn="l" rtl="0">
              <a:spcBef>
                <a:spcPts val="100"/>
              </a:spcBef>
              <a:spcAft>
                <a:spcPts val="0"/>
              </a:spcAft>
              <a:buClr>
                <a:srgbClr val="000000"/>
              </a:buClr>
              <a:buFont typeface="Arial"/>
              <a:buNone/>
            </a:pPr>
            <a:r>
              <a:rPr lang="en" b="1">
                <a:solidFill>
                  <a:schemeClr val="dk1"/>
                </a:solidFill>
                <a:latin typeface="Livvic"/>
                <a:ea typeface="Livvic"/>
                <a:cs typeface="Livvic"/>
                <a:sym typeface="Livvic"/>
              </a:rPr>
              <a:t>Age: </a:t>
            </a:r>
            <a:r>
              <a:rPr lang="en">
                <a:solidFill>
                  <a:schemeClr val="dk1"/>
                </a:solidFill>
                <a:latin typeface="Livvic"/>
                <a:ea typeface="Livvic"/>
                <a:cs typeface="Livvic"/>
                <a:sym typeface="Livvic"/>
              </a:rPr>
              <a:t>  35</a:t>
            </a:r>
            <a:endParaRPr>
              <a:solidFill>
                <a:schemeClr val="dk1"/>
              </a:solidFill>
              <a:latin typeface="Livvic"/>
              <a:ea typeface="Livvic"/>
              <a:cs typeface="Livvic"/>
              <a:sym typeface="Livvic"/>
            </a:endParaRPr>
          </a:p>
          <a:p>
            <a:pPr marL="0" lvl="0" indent="0" algn="l" rtl="0">
              <a:spcBef>
                <a:spcPts val="100"/>
              </a:spcBef>
              <a:spcAft>
                <a:spcPts val="0"/>
              </a:spcAft>
              <a:buClr>
                <a:srgbClr val="000000"/>
              </a:buClr>
              <a:buFont typeface="Arial"/>
              <a:buNone/>
            </a:pPr>
            <a:r>
              <a:rPr lang="en" b="1">
                <a:solidFill>
                  <a:schemeClr val="dk1"/>
                </a:solidFill>
                <a:latin typeface="Livvic"/>
                <a:ea typeface="Livvic"/>
                <a:cs typeface="Livvic"/>
                <a:sym typeface="Livvic"/>
              </a:rPr>
              <a:t>Status:</a:t>
            </a:r>
            <a:r>
              <a:rPr lang="en">
                <a:solidFill>
                  <a:schemeClr val="dk1"/>
                </a:solidFill>
                <a:latin typeface="Livvic"/>
                <a:ea typeface="Livvic"/>
                <a:cs typeface="Livvic"/>
                <a:sym typeface="Livvic"/>
              </a:rPr>
              <a:t> Engaged</a:t>
            </a:r>
            <a:endParaRPr>
              <a:solidFill>
                <a:schemeClr val="dk1"/>
              </a:solidFill>
              <a:latin typeface="Livvic"/>
              <a:ea typeface="Livvic"/>
              <a:cs typeface="Livvic"/>
              <a:sym typeface="Livvic"/>
            </a:endParaRPr>
          </a:p>
          <a:p>
            <a:pPr marL="0" lvl="0" indent="0" algn="l" rtl="0">
              <a:spcBef>
                <a:spcPts val="100"/>
              </a:spcBef>
              <a:spcAft>
                <a:spcPts val="0"/>
              </a:spcAft>
              <a:buClr>
                <a:srgbClr val="000000"/>
              </a:buClr>
              <a:buFont typeface="Arial"/>
              <a:buNone/>
            </a:pPr>
            <a:r>
              <a:rPr lang="en" b="1">
                <a:solidFill>
                  <a:schemeClr val="dk1"/>
                </a:solidFill>
                <a:latin typeface="Livvic"/>
                <a:ea typeface="Livvic"/>
                <a:cs typeface="Livvic"/>
                <a:sym typeface="Livvic"/>
              </a:rPr>
              <a:t>Location:</a:t>
            </a:r>
            <a:r>
              <a:rPr lang="en">
                <a:solidFill>
                  <a:schemeClr val="dk1"/>
                </a:solidFill>
                <a:latin typeface="Livvic"/>
                <a:ea typeface="Livvic"/>
                <a:cs typeface="Livvic"/>
                <a:sym typeface="Livvic"/>
              </a:rPr>
              <a:t> Toronto, ON</a:t>
            </a:r>
            <a:endParaRPr>
              <a:solidFill>
                <a:schemeClr val="dk1"/>
              </a:solidFill>
              <a:latin typeface="Livvic"/>
              <a:ea typeface="Livvic"/>
              <a:cs typeface="Livvic"/>
              <a:sym typeface="Livvic"/>
            </a:endParaRPr>
          </a:p>
          <a:p>
            <a:pPr marL="0" lvl="0" indent="0" algn="l" rtl="0">
              <a:spcBef>
                <a:spcPts val="100"/>
              </a:spcBef>
              <a:spcAft>
                <a:spcPts val="0"/>
              </a:spcAft>
              <a:buClr>
                <a:srgbClr val="000000"/>
              </a:buClr>
              <a:buFont typeface="Arial"/>
              <a:buNone/>
            </a:pPr>
            <a:r>
              <a:rPr lang="en" b="1">
                <a:solidFill>
                  <a:schemeClr val="dk1"/>
                </a:solidFill>
                <a:latin typeface="Livvic"/>
                <a:ea typeface="Livvic"/>
                <a:cs typeface="Livvic"/>
                <a:sym typeface="Livvic"/>
              </a:rPr>
              <a:t>Occupation: </a:t>
            </a:r>
            <a:r>
              <a:rPr lang="en">
                <a:solidFill>
                  <a:schemeClr val="dk1"/>
                </a:solidFill>
                <a:latin typeface="Livvic"/>
                <a:ea typeface="Livvic"/>
                <a:cs typeface="Livvic"/>
                <a:sym typeface="Livvic"/>
              </a:rPr>
              <a:t>Head of HR</a:t>
            </a:r>
            <a:endParaRPr>
              <a:solidFill>
                <a:schemeClr val="dk1"/>
              </a:solidFill>
              <a:latin typeface="Fira Sans Extra Condensed"/>
              <a:ea typeface="Fira Sans Extra Condensed"/>
              <a:cs typeface="Fira Sans Extra Condensed"/>
              <a:sym typeface="Fira Sans Extra Condensed"/>
            </a:endParaRPr>
          </a:p>
        </p:txBody>
      </p:sp>
      <p:sp>
        <p:nvSpPr>
          <p:cNvPr id="931" name="Google Shape;931;p73"/>
          <p:cNvSpPr/>
          <p:nvPr/>
        </p:nvSpPr>
        <p:spPr>
          <a:xfrm flipH="1">
            <a:off x="5717083" y="3591704"/>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2" name="Google Shape;932;p73"/>
          <p:cNvSpPr/>
          <p:nvPr/>
        </p:nvSpPr>
        <p:spPr>
          <a:xfrm flipH="1">
            <a:off x="5051273" y="3591691"/>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3"/>
          <p:cNvSpPr/>
          <p:nvPr/>
        </p:nvSpPr>
        <p:spPr>
          <a:xfrm flipH="1">
            <a:off x="4849983" y="3591704"/>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3"/>
          <p:cNvSpPr/>
          <p:nvPr/>
        </p:nvSpPr>
        <p:spPr>
          <a:xfrm flipH="1">
            <a:off x="5047206" y="3857978"/>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5" name="Google Shape;935;p73"/>
          <p:cNvSpPr/>
          <p:nvPr/>
        </p:nvSpPr>
        <p:spPr>
          <a:xfrm flipH="1">
            <a:off x="4841837" y="3864696"/>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6" name="Google Shape;936;p73"/>
          <p:cNvSpPr/>
          <p:nvPr/>
        </p:nvSpPr>
        <p:spPr>
          <a:xfrm flipH="1">
            <a:off x="5483857" y="3852244"/>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7" name="Google Shape;937;p73"/>
          <p:cNvSpPr/>
          <p:nvPr/>
        </p:nvSpPr>
        <p:spPr>
          <a:xfrm flipH="1">
            <a:off x="5702181" y="3855938"/>
            <a:ext cx="109596"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8" name="Google Shape;938;p73"/>
          <p:cNvSpPr/>
          <p:nvPr/>
        </p:nvSpPr>
        <p:spPr>
          <a:xfrm flipH="1">
            <a:off x="5717414" y="4120173"/>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9" name="Google Shape;939;p73"/>
          <p:cNvSpPr/>
          <p:nvPr/>
        </p:nvSpPr>
        <p:spPr>
          <a:xfrm flipH="1">
            <a:off x="5051438" y="4125821"/>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0" name="Google Shape;940;p73"/>
          <p:cNvSpPr/>
          <p:nvPr/>
        </p:nvSpPr>
        <p:spPr>
          <a:xfrm flipH="1">
            <a:off x="4849983" y="4135063"/>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1" name="Google Shape;941;p73"/>
          <p:cNvSpPr/>
          <p:nvPr/>
        </p:nvSpPr>
        <p:spPr>
          <a:xfrm flipH="1">
            <a:off x="4850008" y="4405455"/>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2" name="Google Shape;942;p73"/>
          <p:cNvSpPr/>
          <p:nvPr/>
        </p:nvSpPr>
        <p:spPr>
          <a:xfrm flipH="1">
            <a:off x="5066866" y="4393663"/>
            <a:ext cx="109579" cy="126500"/>
          </a:xfrm>
          <a:custGeom>
            <a:avLst/>
            <a:gdLst/>
            <a:ahLst/>
            <a:cxnLst/>
            <a:rect l="l" t="t" r="r" b="b"/>
            <a:pathLst>
              <a:path w="5108" h="5108" extrusionOk="0">
                <a:moveTo>
                  <a:pt x="2554" y="1"/>
                </a:moveTo>
                <a:cubicBezTo>
                  <a:pt x="1156" y="1"/>
                  <a:pt x="1" y="1156"/>
                  <a:pt x="1" y="2554"/>
                </a:cubicBezTo>
                <a:cubicBezTo>
                  <a:pt x="1" y="3952"/>
                  <a:pt x="1156" y="5107"/>
                  <a:pt x="2554" y="5107"/>
                </a:cubicBezTo>
                <a:cubicBezTo>
                  <a:pt x="3952" y="5107"/>
                  <a:pt x="5107" y="3952"/>
                  <a:pt x="5107" y="2554"/>
                </a:cubicBezTo>
                <a:cubicBezTo>
                  <a:pt x="5107" y="1156"/>
                  <a:pt x="3952" y="1"/>
                  <a:pt x="255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3" name="Google Shape;943;p73"/>
          <p:cNvSpPr/>
          <p:nvPr/>
        </p:nvSpPr>
        <p:spPr>
          <a:xfrm flipH="1">
            <a:off x="5283739" y="4393741"/>
            <a:ext cx="108936" cy="125732"/>
          </a:xfrm>
          <a:custGeom>
            <a:avLst/>
            <a:gdLst/>
            <a:ahLst/>
            <a:cxnLst/>
            <a:rect l="l" t="t" r="r" b="b"/>
            <a:pathLst>
              <a:path w="5078" h="5077" extrusionOk="0">
                <a:moveTo>
                  <a:pt x="2524" y="1"/>
                </a:moveTo>
                <a:cubicBezTo>
                  <a:pt x="1126" y="1"/>
                  <a:pt x="1" y="1125"/>
                  <a:pt x="1" y="2554"/>
                </a:cubicBezTo>
                <a:cubicBezTo>
                  <a:pt x="1" y="3952"/>
                  <a:pt x="1126" y="5077"/>
                  <a:pt x="2524" y="5077"/>
                </a:cubicBezTo>
                <a:cubicBezTo>
                  <a:pt x="3952" y="5077"/>
                  <a:pt x="5077" y="3952"/>
                  <a:pt x="5077" y="2554"/>
                </a:cubicBezTo>
                <a:cubicBezTo>
                  <a:pt x="5077" y="1125"/>
                  <a:pt x="3952" y="1"/>
                  <a:pt x="2524"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4" name="Google Shape;944;p73"/>
          <p:cNvSpPr/>
          <p:nvPr/>
        </p:nvSpPr>
        <p:spPr>
          <a:xfrm flipH="1">
            <a:off x="5265550" y="3852244"/>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5" name="Google Shape;945;p73"/>
          <p:cNvSpPr/>
          <p:nvPr/>
        </p:nvSpPr>
        <p:spPr>
          <a:xfrm flipH="1">
            <a:off x="5716867" y="4381385"/>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6" name="Google Shape;946;p73"/>
          <p:cNvSpPr/>
          <p:nvPr/>
        </p:nvSpPr>
        <p:spPr>
          <a:xfrm flipH="1">
            <a:off x="5499984" y="4399410"/>
            <a:ext cx="109558" cy="126500"/>
          </a:xfrm>
          <a:custGeom>
            <a:avLst/>
            <a:gdLst/>
            <a:ahLst/>
            <a:cxnLst/>
            <a:rect l="l" t="t" r="r" b="b"/>
            <a:pathLst>
              <a:path w="5107" h="5108" extrusionOk="0">
                <a:moveTo>
                  <a:pt x="2554" y="1"/>
                </a:moveTo>
                <a:cubicBezTo>
                  <a:pt x="1125" y="1"/>
                  <a:pt x="0" y="1156"/>
                  <a:pt x="0" y="2554"/>
                </a:cubicBezTo>
                <a:cubicBezTo>
                  <a:pt x="0" y="3952"/>
                  <a:pt x="1125" y="5107"/>
                  <a:pt x="2554" y="5107"/>
                </a:cubicBezTo>
                <a:cubicBezTo>
                  <a:pt x="3952" y="5107"/>
                  <a:pt x="5107" y="3952"/>
                  <a:pt x="5107" y="2554"/>
                </a:cubicBezTo>
                <a:cubicBezTo>
                  <a:pt x="5107" y="1156"/>
                  <a:pt x="3952" y="1"/>
                  <a:pt x="2554" y="1"/>
                </a:cubicBezTo>
                <a:close/>
              </a:path>
            </a:pathLst>
          </a:cu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74"/>
          <p:cNvPicPr preferRelativeResize="0"/>
          <p:nvPr/>
        </p:nvPicPr>
        <p:blipFill rotWithShape="1">
          <a:blip r:embed="rId3">
            <a:alphaModFix/>
          </a:blip>
          <a:srcRect l="8451" r="8443"/>
          <a:stretch/>
        </p:blipFill>
        <p:spPr>
          <a:xfrm rot="240000">
            <a:off x="447745" y="585792"/>
            <a:ext cx="4951180" cy="3971915"/>
          </a:xfrm>
          <a:prstGeom prst="rect">
            <a:avLst/>
          </a:prstGeom>
          <a:noFill/>
          <a:ln>
            <a:noFill/>
          </a:ln>
        </p:spPr>
      </p:pic>
      <p:grpSp>
        <p:nvGrpSpPr>
          <p:cNvPr id="952" name="Google Shape;952;p74"/>
          <p:cNvGrpSpPr/>
          <p:nvPr/>
        </p:nvGrpSpPr>
        <p:grpSpPr>
          <a:xfrm rot="-10442861">
            <a:off x="4287239" y="782575"/>
            <a:ext cx="5301879" cy="3958436"/>
            <a:chOff x="-464369" y="431368"/>
            <a:chExt cx="5301925" cy="3958470"/>
          </a:xfrm>
        </p:grpSpPr>
        <p:sp>
          <p:nvSpPr>
            <p:cNvPr id="953" name="Google Shape;953;p7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954" name="Google Shape;954;p7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955" name="Google Shape;955;p7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956" name="Google Shape;956;p7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957" name="Google Shape;957;p74"/>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Options </a:t>
            </a:r>
            <a:endParaRPr/>
          </a:p>
        </p:txBody>
      </p:sp>
      <p:sp>
        <p:nvSpPr>
          <p:cNvPr id="958" name="Google Shape;958;p7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59" name="Google Shape;959;p7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grpSp>
        <p:nvGrpSpPr>
          <p:cNvPr id="964" name="Google Shape;964;p75"/>
          <p:cNvGrpSpPr/>
          <p:nvPr/>
        </p:nvGrpSpPr>
        <p:grpSpPr>
          <a:xfrm>
            <a:off x="6956388" y="3456459"/>
            <a:ext cx="1043750" cy="789850"/>
            <a:chOff x="1730175" y="2632875"/>
            <a:chExt cx="1043750" cy="789850"/>
          </a:xfrm>
        </p:grpSpPr>
        <p:sp>
          <p:nvSpPr>
            <p:cNvPr id="965" name="Google Shape;965;p75"/>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966" name="Google Shape;966;p75"/>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967" name="Google Shape;967;p75"/>
          <p:cNvGrpSpPr/>
          <p:nvPr/>
        </p:nvGrpSpPr>
        <p:grpSpPr>
          <a:xfrm rot="-523541">
            <a:off x="7048089" y="575597"/>
            <a:ext cx="1087071" cy="879527"/>
            <a:chOff x="1891712" y="291100"/>
            <a:chExt cx="1087100" cy="879550"/>
          </a:xfrm>
        </p:grpSpPr>
        <p:sp>
          <p:nvSpPr>
            <p:cNvPr id="968" name="Google Shape;968;p75"/>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969" name="Google Shape;969;p75"/>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970" name="Google Shape;970;p75"/>
          <p:cNvSpPr txBox="1">
            <a:spLocks noGrp="1"/>
          </p:cNvSpPr>
          <p:nvPr>
            <p:ph type="title"/>
          </p:nvPr>
        </p:nvSpPr>
        <p:spPr>
          <a:xfrm>
            <a:off x="6299825" y="1373188"/>
            <a:ext cx="2583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Keywords</a:t>
            </a:r>
            <a:endParaRPr/>
          </a:p>
        </p:txBody>
      </p:sp>
      <p:sp>
        <p:nvSpPr>
          <p:cNvPr id="971" name="Google Shape;971;p75"/>
          <p:cNvSpPr txBox="1">
            <a:spLocks noGrp="1"/>
          </p:cNvSpPr>
          <p:nvPr>
            <p:ph type="title" idx="2"/>
          </p:nvPr>
        </p:nvSpPr>
        <p:spPr>
          <a:xfrm>
            <a:off x="6223625" y="4185127"/>
            <a:ext cx="2584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Recruit Agents</a:t>
            </a:r>
            <a:endParaRPr>
              <a:solidFill>
                <a:schemeClr val="dk1"/>
              </a:solidFill>
            </a:endParaRPr>
          </a:p>
        </p:txBody>
      </p:sp>
      <p:sp>
        <p:nvSpPr>
          <p:cNvPr id="972" name="Google Shape;972;p75"/>
          <p:cNvSpPr txBox="1">
            <a:spLocks noGrp="1"/>
          </p:cNvSpPr>
          <p:nvPr>
            <p:ph type="subTitle" idx="1"/>
          </p:nvPr>
        </p:nvSpPr>
        <p:spPr>
          <a:xfrm>
            <a:off x="6174125" y="1846088"/>
            <a:ext cx="2835000" cy="1097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t>“Townhouses in The Junction”</a:t>
            </a:r>
            <a:endParaRPr sz="1500"/>
          </a:p>
          <a:p>
            <a:pPr marL="0" lvl="0" indent="0" algn="ctr" rtl="0">
              <a:lnSpc>
                <a:spcPct val="115000"/>
              </a:lnSpc>
              <a:spcBef>
                <a:spcPts val="0"/>
              </a:spcBef>
              <a:spcAft>
                <a:spcPts val="0"/>
              </a:spcAft>
              <a:buNone/>
            </a:pPr>
            <a:r>
              <a:rPr lang="en" sz="1500"/>
              <a:t>“detached house in Toronto”</a:t>
            </a:r>
            <a:endParaRPr sz="1500"/>
          </a:p>
          <a:p>
            <a:pPr marL="0" lvl="0" indent="0" algn="ctr" rtl="0">
              <a:lnSpc>
                <a:spcPct val="115000"/>
              </a:lnSpc>
              <a:spcBef>
                <a:spcPts val="0"/>
              </a:spcBef>
              <a:spcAft>
                <a:spcPts val="0"/>
              </a:spcAft>
              <a:buNone/>
            </a:pPr>
            <a:r>
              <a:rPr lang="en" sz="1500"/>
              <a:t>“Toronto best bealtor”</a:t>
            </a:r>
            <a:endParaRPr sz="1500"/>
          </a:p>
          <a:p>
            <a:pPr marL="0" lvl="0" indent="0" algn="ctr" rtl="0">
              <a:lnSpc>
                <a:spcPct val="115000"/>
              </a:lnSpc>
              <a:spcBef>
                <a:spcPts val="0"/>
              </a:spcBef>
              <a:spcAft>
                <a:spcPts val="0"/>
              </a:spcAft>
              <a:buNone/>
            </a:pPr>
            <a:r>
              <a:rPr lang="en" sz="1500"/>
              <a:t>“First home mortgages”</a:t>
            </a:r>
            <a:endParaRPr sz="1500"/>
          </a:p>
          <a:p>
            <a:pPr marL="0" lvl="0" indent="0" algn="ctr" rtl="0">
              <a:lnSpc>
                <a:spcPct val="115000"/>
              </a:lnSpc>
              <a:spcBef>
                <a:spcPts val="0"/>
              </a:spcBef>
              <a:spcAft>
                <a:spcPts val="0"/>
              </a:spcAft>
              <a:buNone/>
            </a:pPr>
            <a:r>
              <a:rPr lang="en" sz="1500"/>
              <a:t>“The Junction realtor”</a:t>
            </a:r>
            <a:endParaRPr sz="1500"/>
          </a:p>
          <a:p>
            <a:pPr marL="0" lvl="0" indent="0" algn="ctr" rtl="0">
              <a:lnSpc>
                <a:spcPct val="115000"/>
              </a:lnSpc>
              <a:spcBef>
                <a:spcPts val="0"/>
              </a:spcBef>
              <a:spcAft>
                <a:spcPts val="0"/>
              </a:spcAft>
              <a:buNone/>
            </a:pPr>
            <a:endParaRPr sz="1500"/>
          </a:p>
        </p:txBody>
      </p:sp>
      <p:sp>
        <p:nvSpPr>
          <p:cNvPr id="973" name="Google Shape;973;p75"/>
          <p:cNvSpPr txBox="1">
            <a:spLocks noGrp="1"/>
          </p:cNvSpPr>
          <p:nvPr>
            <p:ph type="subTitle" idx="3"/>
          </p:nvPr>
        </p:nvSpPr>
        <p:spPr>
          <a:xfrm>
            <a:off x="6223625" y="4544338"/>
            <a:ext cx="2584500"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200 agents in 2 years </a:t>
            </a:r>
            <a:endParaRPr sz="1500"/>
          </a:p>
          <a:p>
            <a:pPr marL="0" lvl="0" indent="0" algn="l" rtl="0">
              <a:spcBef>
                <a:spcPts val="0"/>
              </a:spcBef>
              <a:spcAft>
                <a:spcPts val="0"/>
              </a:spcAft>
              <a:buNone/>
            </a:pPr>
            <a:endParaRPr sz="1500"/>
          </a:p>
        </p:txBody>
      </p:sp>
      <p:pic>
        <p:nvPicPr>
          <p:cNvPr id="974" name="Google Shape;974;p75"/>
          <p:cNvPicPr preferRelativeResize="0"/>
          <p:nvPr/>
        </p:nvPicPr>
        <p:blipFill rotWithShape="1">
          <a:blip r:embed="rId3">
            <a:alphaModFix/>
          </a:blip>
          <a:srcRect b="8206"/>
          <a:stretch/>
        </p:blipFill>
        <p:spPr>
          <a:xfrm>
            <a:off x="200575" y="1304863"/>
            <a:ext cx="5943600" cy="1669950"/>
          </a:xfrm>
          <a:prstGeom prst="rect">
            <a:avLst/>
          </a:prstGeom>
          <a:noFill/>
          <a:ln w="9525" cap="flat" cmpd="sng">
            <a:solidFill>
              <a:srgbClr val="CCCCCC"/>
            </a:solidFill>
            <a:prstDash val="solid"/>
            <a:round/>
            <a:headEnd type="none" w="sm" len="sm"/>
            <a:tailEnd type="none" w="sm" len="sm"/>
          </a:ln>
        </p:spPr>
      </p:pic>
      <p:sp>
        <p:nvSpPr>
          <p:cNvPr id="975" name="Google Shape;975;p75"/>
          <p:cNvSpPr txBox="1">
            <a:spLocks noGrp="1"/>
          </p:cNvSpPr>
          <p:nvPr>
            <p:ph type="title"/>
          </p:nvPr>
        </p:nvSpPr>
        <p:spPr>
          <a:xfrm>
            <a:off x="200575" y="126975"/>
            <a:ext cx="574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Increase Website Traffic</a:t>
            </a:r>
            <a:endParaRPr sz="3000"/>
          </a:p>
        </p:txBody>
      </p:sp>
      <p:sp>
        <p:nvSpPr>
          <p:cNvPr id="976" name="Google Shape;976;p75"/>
          <p:cNvSpPr txBox="1">
            <a:spLocks noGrp="1"/>
          </p:cNvSpPr>
          <p:nvPr>
            <p:ph type="title"/>
          </p:nvPr>
        </p:nvSpPr>
        <p:spPr>
          <a:xfrm>
            <a:off x="200575" y="745075"/>
            <a:ext cx="62613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i="1"/>
              <a:t> </a:t>
            </a:r>
            <a:r>
              <a:rPr lang="en" sz="1600">
                <a:solidFill>
                  <a:srgbClr val="F2A8A8"/>
                </a:solidFill>
              </a:rPr>
              <a:t>“97% of all home buyers search info using online websites”</a:t>
            </a:r>
            <a:endParaRPr sz="1600">
              <a:solidFill>
                <a:srgbClr val="F2A8A8"/>
              </a:solidFill>
            </a:endParaRPr>
          </a:p>
        </p:txBody>
      </p:sp>
      <p:pic>
        <p:nvPicPr>
          <p:cNvPr id="977" name="Google Shape;977;p75"/>
          <p:cNvPicPr preferRelativeResize="0"/>
          <p:nvPr/>
        </p:nvPicPr>
        <p:blipFill rotWithShape="1">
          <a:blip r:embed="rId4">
            <a:alphaModFix/>
          </a:blip>
          <a:srcRect b="16450"/>
          <a:stretch/>
        </p:blipFill>
        <p:spPr>
          <a:xfrm>
            <a:off x="200575" y="4053850"/>
            <a:ext cx="5943600" cy="923150"/>
          </a:xfrm>
          <a:prstGeom prst="rect">
            <a:avLst/>
          </a:prstGeom>
          <a:noFill/>
          <a:ln w="9525" cap="flat" cmpd="sng">
            <a:solidFill>
              <a:srgbClr val="B7B7B7"/>
            </a:solidFill>
            <a:prstDash val="solid"/>
            <a:round/>
            <a:headEnd type="none" w="sm" len="sm"/>
            <a:tailEnd type="none" w="sm" len="sm"/>
          </a:ln>
        </p:spPr>
      </p:pic>
      <p:grpSp>
        <p:nvGrpSpPr>
          <p:cNvPr id="978" name="Google Shape;978;p75"/>
          <p:cNvGrpSpPr/>
          <p:nvPr/>
        </p:nvGrpSpPr>
        <p:grpSpPr>
          <a:xfrm>
            <a:off x="7345330" y="1013932"/>
            <a:ext cx="340186" cy="318904"/>
            <a:chOff x="3865000" y="847675"/>
            <a:chExt cx="483150" cy="452925"/>
          </a:xfrm>
        </p:grpSpPr>
        <p:sp>
          <p:nvSpPr>
            <p:cNvPr id="979" name="Google Shape;979;p7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0" name="Google Shape;980;p7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1" name="Google Shape;981;p7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82" name="Google Shape;982;p7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983" name="Google Shape;983;p75"/>
          <p:cNvGrpSpPr/>
          <p:nvPr/>
        </p:nvGrpSpPr>
        <p:grpSpPr>
          <a:xfrm>
            <a:off x="7345782" y="3730279"/>
            <a:ext cx="340189" cy="318901"/>
            <a:chOff x="6679825" y="2693700"/>
            <a:chExt cx="257875" cy="258575"/>
          </a:xfrm>
        </p:grpSpPr>
        <p:sp>
          <p:nvSpPr>
            <p:cNvPr id="984" name="Google Shape;984;p75"/>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75"/>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86" name="Google Shape;986;p75"/>
          <p:cNvPicPr preferRelativeResize="0"/>
          <p:nvPr/>
        </p:nvPicPr>
        <p:blipFill rotWithShape="1">
          <a:blip r:embed="rId5">
            <a:alphaModFix/>
          </a:blip>
          <a:srcRect b="13464"/>
          <a:stretch/>
        </p:blipFill>
        <p:spPr>
          <a:xfrm>
            <a:off x="200575" y="3052748"/>
            <a:ext cx="5943600" cy="923150"/>
          </a:xfrm>
          <a:prstGeom prst="rect">
            <a:avLst/>
          </a:prstGeom>
          <a:noFill/>
          <a:ln w="9525" cap="flat" cmpd="sng">
            <a:solidFill>
              <a:srgbClr val="CCCCCC"/>
            </a:solidFill>
            <a:prstDash val="solid"/>
            <a:round/>
            <a:headEnd type="none" w="sm" len="sm"/>
            <a:tailEnd type="none" w="sm" len="sm"/>
          </a:ln>
        </p:spPr>
      </p:pic>
      <p:sp>
        <p:nvSpPr>
          <p:cNvPr id="987" name="Google Shape;987;p75"/>
          <p:cNvSpPr txBox="1"/>
          <p:nvPr/>
        </p:nvSpPr>
        <p:spPr>
          <a:xfrm>
            <a:off x="4797150" y="2408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a:solidFill>
                  <a:schemeClr val="dk1"/>
                </a:solidFill>
                <a:latin typeface="Carter One"/>
                <a:ea typeface="Carter One"/>
                <a:cs typeface="Carter One"/>
                <a:sym typeface="Carter One"/>
              </a:rPr>
              <a:t>Google AdWords:</a:t>
            </a:r>
            <a:endParaRPr/>
          </a:p>
        </p:txBody>
      </p:sp>
      <p:sp>
        <p:nvSpPr>
          <p:cNvPr id="988" name="Google Shape;988;p75"/>
          <p:cNvSpPr txBox="1"/>
          <p:nvPr/>
        </p:nvSpPr>
        <p:spPr>
          <a:xfrm>
            <a:off x="3219775" y="1003888"/>
            <a:ext cx="27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2A8A8"/>
                </a:solidFill>
                <a:latin typeface="Livvic"/>
                <a:ea typeface="Livvic"/>
                <a:cs typeface="Livvic"/>
                <a:sym typeface="Livvic"/>
              </a:rPr>
              <a:t>(National Association of Realtor)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76"/>
          <p:cNvSpPr txBox="1">
            <a:spLocks noGrp="1"/>
          </p:cNvSpPr>
          <p:nvPr>
            <p:ph type="title" idx="4294967295"/>
          </p:nvPr>
        </p:nvSpPr>
        <p:spPr>
          <a:xfrm>
            <a:off x="147537" y="3699963"/>
            <a:ext cx="20361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Call to Action</a:t>
            </a:r>
            <a:endParaRPr sz="1800" b="1">
              <a:latin typeface="Livvic"/>
              <a:ea typeface="Livvic"/>
              <a:cs typeface="Livvic"/>
              <a:sym typeface="Livvic"/>
            </a:endParaRPr>
          </a:p>
        </p:txBody>
      </p:sp>
      <p:sp>
        <p:nvSpPr>
          <p:cNvPr id="994" name="Google Shape;994;p76"/>
          <p:cNvSpPr txBox="1">
            <a:spLocks noGrp="1"/>
          </p:cNvSpPr>
          <p:nvPr>
            <p:ph type="subTitle" idx="4294967295"/>
          </p:nvPr>
        </p:nvSpPr>
        <p:spPr>
          <a:xfrm>
            <a:off x="107013" y="3963400"/>
            <a:ext cx="22194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“Find Your Dream Home”</a:t>
            </a:r>
            <a:endParaRPr sz="1400"/>
          </a:p>
          <a:p>
            <a:pPr marL="0" lvl="0" indent="0" algn="ctr" rtl="0">
              <a:lnSpc>
                <a:spcPct val="100000"/>
              </a:lnSpc>
              <a:spcBef>
                <a:spcPts val="0"/>
              </a:spcBef>
              <a:spcAft>
                <a:spcPts val="0"/>
              </a:spcAft>
              <a:buNone/>
            </a:pPr>
            <a:r>
              <a:rPr lang="en" sz="1400"/>
              <a:t>“View Homes”</a:t>
            </a:r>
            <a:endParaRPr sz="1400"/>
          </a:p>
        </p:txBody>
      </p:sp>
      <p:sp>
        <p:nvSpPr>
          <p:cNvPr id="995" name="Google Shape;995;p76"/>
          <p:cNvSpPr txBox="1">
            <a:spLocks noGrp="1"/>
          </p:cNvSpPr>
          <p:nvPr>
            <p:ph type="title" idx="4294967295"/>
          </p:nvPr>
        </p:nvSpPr>
        <p:spPr>
          <a:xfrm>
            <a:off x="4367987" y="3699950"/>
            <a:ext cx="24636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Incorporate With</a:t>
            </a:r>
            <a:endParaRPr sz="1800" b="1">
              <a:latin typeface="Livvic"/>
              <a:ea typeface="Livvic"/>
              <a:cs typeface="Livvic"/>
              <a:sym typeface="Livvic"/>
            </a:endParaRPr>
          </a:p>
        </p:txBody>
      </p:sp>
      <p:sp>
        <p:nvSpPr>
          <p:cNvPr id="996" name="Google Shape;996;p76"/>
          <p:cNvSpPr txBox="1">
            <a:spLocks noGrp="1"/>
          </p:cNvSpPr>
          <p:nvPr>
            <p:ph type="subTitle" idx="4294967295"/>
          </p:nvPr>
        </p:nvSpPr>
        <p:spPr>
          <a:xfrm>
            <a:off x="4518126" y="3963400"/>
            <a:ext cx="21633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Google Content Network</a:t>
            </a:r>
            <a:br>
              <a:rPr lang="en" sz="1400"/>
            </a:br>
            <a:r>
              <a:rPr lang="en" sz="1400"/>
              <a:t>AdWords Campaigns</a:t>
            </a:r>
            <a:endParaRPr sz="1400"/>
          </a:p>
          <a:p>
            <a:pPr marL="0" lvl="0" indent="0" algn="ctr" rtl="0">
              <a:lnSpc>
                <a:spcPct val="100000"/>
              </a:lnSpc>
              <a:spcBef>
                <a:spcPts val="0"/>
              </a:spcBef>
              <a:spcAft>
                <a:spcPts val="0"/>
              </a:spcAft>
              <a:buNone/>
            </a:pPr>
            <a:endParaRPr sz="1400"/>
          </a:p>
        </p:txBody>
      </p:sp>
      <p:sp>
        <p:nvSpPr>
          <p:cNvPr id="997" name="Google Shape;997;p76"/>
          <p:cNvSpPr txBox="1">
            <a:spLocks noGrp="1"/>
          </p:cNvSpPr>
          <p:nvPr>
            <p:ph type="title" idx="4294967295"/>
          </p:nvPr>
        </p:nvSpPr>
        <p:spPr>
          <a:xfrm>
            <a:off x="2312575" y="3735575"/>
            <a:ext cx="22194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Catch Attention</a:t>
            </a:r>
            <a:endParaRPr sz="1800" b="1">
              <a:latin typeface="Livvic"/>
              <a:ea typeface="Livvic"/>
              <a:cs typeface="Livvic"/>
              <a:sym typeface="Livvic"/>
            </a:endParaRPr>
          </a:p>
        </p:txBody>
      </p:sp>
      <p:sp>
        <p:nvSpPr>
          <p:cNvPr id="998" name="Google Shape;998;p76"/>
          <p:cNvSpPr txBox="1">
            <a:spLocks noGrp="1"/>
          </p:cNvSpPr>
          <p:nvPr>
            <p:ph type="subTitle" idx="4294967295"/>
          </p:nvPr>
        </p:nvSpPr>
        <p:spPr>
          <a:xfrm>
            <a:off x="2383975" y="3963400"/>
            <a:ext cx="20766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Visually Engaging Images &amp; Bright Colors</a:t>
            </a:r>
            <a:endParaRPr sz="1400"/>
          </a:p>
        </p:txBody>
      </p:sp>
      <p:sp>
        <p:nvSpPr>
          <p:cNvPr id="999" name="Google Shape;999;p76"/>
          <p:cNvSpPr txBox="1">
            <a:spLocks noGrp="1"/>
          </p:cNvSpPr>
          <p:nvPr>
            <p:ph type="title" idx="4294967295"/>
          </p:nvPr>
        </p:nvSpPr>
        <p:spPr>
          <a:xfrm>
            <a:off x="6960237" y="3716245"/>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Duration</a:t>
            </a:r>
            <a:endParaRPr sz="1800" b="1">
              <a:latin typeface="Livvic"/>
              <a:ea typeface="Livvic"/>
              <a:cs typeface="Livvic"/>
              <a:sym typeface="Livvic"/>
            </a:endParaRPr>
          </a:p>
        </p:txBody>
      </p:sp>
      <p:sp>
        <p:nvSpPr>
          <p:cNvPr id="1000" name="Google Shape;1000;p76"/>
          <p:cNvSpPr txBox="1">
            <a:spLocks noGrp="1"/>
          </p:cNvSpPr>
          <p:nvPr>
            <p:ph type="subTitle" idx="4294967295"/>
          </p:nvPr>
        </p:nvSpPr>
        <p:spPr>
          <a:xfrm>
            <a:off x="6419900" y="3963400"/>
            <a:ext cx="2793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4th quarter of 2021 - </a:t>
            </a:r>
            <a:br>
              <a:rPr lang="en" sz="1400"/>
            </a:br>
            <a:r>
              <a:rPr lang="en" sz="1400"/>
              <a:t>1st quarter of 2022</a:t>
            </a:r>
            <a:endParaRPr sz="1400"/>
          </a:p>
        </p:txBody>
      </p:sp>
      <p:grpSp>
        <p:nvGrpSpPr>
          <p:cNvPr id="1001" name="Google Shape;1001;p76"/>
          <p:cNvGrpSpPr/>
          <p:nvPr/>
        </p:nvGrpSpPr>
        <p:grpSpPr>
          <a:xfrm>
            <a:off x="792738" y="2733726"/>
            <a:ext cx="7558500" cy="949918"/>
            <a:chOff x="792750" y="2278782"/>
            <a:chExt cx="7558500" cy="949918"/>
          </a:xfrm>
        </p:grpSpPr>
        <p:cxnSp>
          <p:nvCxnSpPr>
            <p:cNvPr id="1002" name="Google Shape;1002;p76"/>
            <p:cNvCxnSpPr/>
            <p:nvPr/>
          </p:nvCxnSpPr>
          <p:spPr>
            <a:xfrm>
              <a:off x="792750" y="2936900"/>
              <a:ext cx="7558500" cy="0"/>
            </a:xfrm>
            <a:prstGeom prst="straightConnector1">
              <a:avLst/>
            </a:prstGeom>
            <a:noFill/>
            <a:ln w="38100" cap="flat" cmpd="sng">
              <a:solidFill>
                <a:schemeClr val="dk1"/>
              </a:solidFill>
              <a:prstDash val="solid"/>
              <a:round/>
              <a:headEnd type="none" w="med" len="med"/>
              <a:tailEnd type="none" w="med" len="med"/>
            </a:ln>
          </p:spPr>
        </p:cxnSp>
        <p:cxnSp>
          <p:nvCxnSpPr>
            <p:cNvPr id="1003" name="Google Shape;1003;p76"/>
            <p:cNvCxnSpPr/>
            <p:nvPr/>
          </p:nvCxnSpPr>
          <p:spPr>
            <a:xfrm>
              <a:off x="4572017" y="2278782"/>
              <a:ext cx="0" cy="664800"/>
            </a:xfrm>
            <a:prstGeom prst="straightConnector1">
              <a:avLst/>
            </a:prstGeom>
            <a:noFill/>
            <a:ln w="38100" cap="flat" cmpd="sng">
              <a:solidFill>
                <a:schemeClr val="dk1"/>
              </a:solidFill>
              <a:prstDash val="solid"/>
              <a:round/>
              <a:headEnd type="none" w="med" len="med"/>
              <a:tailEnd type="none" w="med" len="med"/>
            </a:ln>
          </p:spPr>
        </p:cxnSp>
        <p:cxnSp>
          <p:nvCxnSpPr>
            <p:cNvPr id="1004" name="Google Shape;1004;p76"/>
            <p:cNvCxnSpPr/>
            <p:nvPr/>
          </p:nvCxnSpPr>
          <p:spPr>
            <a:xfrm>
              <a:off x="3443768" y="29695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1005" name="Google Shape;1005;p76"/>
            <p:cNvCxnSpPr/>
            <p:nvPr/>
          </p:nvCxnSpPr>
          <p:spPr>
            <a:xfrm>
              <a:off x="5596097" y="296135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1006" name="Google Shape;1006;p76"/>
            <p:cNvCxnSpPr/>
            <p:nvPr/>
          </p:nvCxnSpPr>
          <p:spPr>
            <a:xfrm>
              <a:off x="7790575"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1007" name="Google Shape;1007;p76"/>
            <p:cNvCxnSpPr/>
            <p:nvPr/>
          </p:nvCxnSpPr>
          <p:spPr>
            <a:xfrm>
              <a:off x="1148500" y="2936900"/>
              <a:ext cx="0" cy="259200"/>
            </a:xfrm>
            <a:prstGeom prst="straightConnector1">
              <a:avLst/>
            </a:prstGeom>
            <a:noFill/>
            <a:ln w="38100" cap="flat" cmpd="sng">
              <a:solidFill>
                <a:schemeClr val="dk1"/>
              </a:solidFill>
              <a:prstDash val="solid"/>
              <a:round/>
              <a:headEnd type="none" w="med" len="med"/>
              <a:tailEnd type="none" w="med" len="med"/>
            </a:ln>
          </p:spPr>
        </p:cxnSp>
      </p:grpSp>
      <p:grpSp>
        <p:nvGrpSpPr>
          <p:cNvPr id="1008" name="Google Shape;1008;p76"/>
          <p:cNvGrpSpPr/>
          <p:nvPr/>
        </p:nvGrpSpPr>
        <p:grpSpPr>
          <a:xfrm>
            <a:off x="3069263" y="1737139"/>
            <a:ext cx="3214275" cy="1155425"/>
            <a:chOff x="3065600" y="1572050"/>
            <a:chExt cx="3214275" cy="1155425"/>
          </a:xfrm>
        </p:grpSpPr>
        <p:sp>
          <p:nvSpPr>
            <p:cNvPr id="1009" name="Google Shape;1009;p76"/>
            <p:cNvSpPr/>
            <p:nvPr/>
          </p:nvSpPr>
          <p:spPr>
            <a:xfrm>
              <a:off x="6125825" y="1572050"/>
              <a:ext cx="154050" cy="734150"/>
            </a:xfrm>
            <a:custGeom>
              <a:avLst/>
              <a:gdLst/>
              <a:ahLst/>
              <a:cxnLst/>
              <a:rect l="l" t="t" r="r" b="b"/>
              <a:pathLst>
                <a:path w="6162" h="29366" extrusionOk="0">
                  <a:moveTo>
                    <a:pt x="0" y="0"/>
                  </a:moveTo>
                  <a:lnTo>
                    <a:pt x="6162" y="0"/>
                  </a:lnTo>
                  <a:lnTo>
                    <a:pt x="215" y="29366"/>
                  </a:lnTo>
                  <a:close/>
                </a:path>
              </a:pathLst>
            </a:custGeom>
            <a:solidFill>
              <a:schemeClr val="accent2"/>
            </a:solidFill>
            <a:ln>
              <a:noFill/>
            </a:ln>
          </p:spPr>
        </p:sp>
        <p:sp>
          <p:nvSpPr>
            <p:cNvPr id="1010" name="Google Shape;1010;p76"/>
            <p:cNvSpPr/>
            <p:nvPr/>
          </p:nvSpPr>
          <p:spPr>
            <a:xfrm>
              <a:off x="3065600" y="1572050"/>
              <a:ext cx="3019000" cy="1155425"/>
            </a:xfrm>
            <a:custGeom>
              <a:avLst/>
              <a:gdLst/>
              <a:ahLst/>
              <a:cxnLst/>
              <a:rect l="l" t="t" r="r" b="b"/>
              <a:pathLst>
                <a:path w="120760" h="46217" extrusionOk="0">
                  <a:moveTo>
                    <a:pt x="120015" y="0"/>
                  </a:moveTo>
                  <a:lnTo>
                    <a:pt x="120760" y="46217"/>
                  </a:lnTo>
                  <a:lnTo>
                    <a:pt x="0" y="44726"/>
                  </a:lnTo>
                  <a:lnTo>
                    <a:pt x="4473" y="1971"/>
                  </a:lnTo>
                  <a:close/>
                </a:path>
              </a:pathLst>
            </a:custGeom>
            <a:solidFill>
              <a:schemeClr val="lt2"/>
            </a:solidFill>
            <a:ln>
              <a:noFill/>
            </a:ln>
          </p:spPr>
        </p:sp>
      </p:grpSp>
      <p:sp>
        <p:nvSpPr>
          <p:cNvPr id="1011" name="Google Shape;1011;p76"/>
          <p:cNvSpPr txBox="1">
            <a:spLocks noGrp="1"/>
          </p:cNvSpPr>
          <p:nvPr>
            <p:ph type="title" idx="4294967295"/>
          </p:nvPr>
        </p:nvSpPr>
        <p:spPr>
          <a:xfrm>
            <a:off x="3343846" y="1873014"/>
            <a:ext cx="24636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Break-Even Point</a:t>
            </a:r>
            <a:endParaRPr sz="1800" b="1">
              <a:latin typeface="Livvic"/>
              <a:ea typeface="Livvic"/>
              <a:cs typeface="Livvic"/>
              <a:sym typeface="Livvic"/>
            </a:endParaRPr>
          </a:p>
        </p:txBody>
      </p:sp>
      <p:sp>
        <p:nvSpPr>
          <p:cNvPr id="1012" name="Google Shape;1012;p76"/>
          <p:cNvSpPr txBox="1">
            <a:spLocks noGrp="1"/>
          </p:cNvSpPr>
          <p:nvPr>
            <p:ph type="subTitle" idx="4294967295"/>
          </p:nvPr>
        </p:nvSpPr>
        <p:spPr>
          <a:xfrm>
            <a:off x="3343879" y="2184089"/>
            <a:ext cx="2463600" cy="49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Jupiter is the biggest planet in the Solar System</a:t>
            </a:r>
            <a:endParaRPr sz="1400"/>
          </a:p>
          <a:p>
            <a:pPr marL="0" lvl="0" indent="0" algn="ctr" rtl="0">
              <a:lnSpc>
                <a:spcPct val="100000"/>
              </a:lnSpc>
              <a:spcBef>
                <a:spcPts val="0"/>
              </a:spcBef>
              <a:spcAft>
                <a:spcPts val="0"/>
              </a:spcAft>
              <a:buNone/>
            </a:pPr>
            <a:endParaRPr sz="1400"/>
          </a:p>
        </p:txBody>
      </p:sp>
      <p:pic>
        <p:nvPicPr>
          <p:cNvPr id="1013" name="Google Shape;1013;p76"/>
          <p:cNvPicPr preferRelativeResize="0"/>
          <p:nvPr/>
        </p:nvPicPr>
        <p:blipFill>
          <a:blip r:embed="rId3">
            <a:alphaModFix/>
          </a:blip>
          <a:stretch>
            <a:fillRect/>
          </a:stretch>
        </p:blipFill>
        <p:spPr>
          <a:xfrm>
            <a:off x="1600188" y="1498738"/>
            <a:ext cx="5943600" cy="1495425"/>
          </a:xfrm>
          <a:prstGeom prst="rect">
            <a:avLst/>
          </a:prstGeom>
          <a:noFill/>
          <a:ln>
            <a:noFill/>
          </a:ln>
        </p:spPr>
      </p:pic>
      <p:sp>
        <p:nvSpPr>
          <p:cNvPr id="1014" name="Google Shape;1014;p76"/>
          <p:cNvSpPr txBox="1">
            <a:spLocks noGrp="1"/>
          </p:cNvSpPr>
          <p:nvPr>
            <p:ph type="title"/>
          </p:nvPr>
        </p:nvSpPr>
        <p:spPr>
          <a:xfrm>
            <a:off x="166675" y="144425"/>
            <a:ext cx="574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Banner Implementation</a:t>
            </a:r>
            <a:endParaRPr sz="3000"/>
          </a:p>
        </p:txBody>
      </p:sp>
      <p:sp>
        <p:nvSpPr>
          <p:cNvPr id="1015" name="Google Shape;1015;p76"/>
          <p:cNvSpPr txBox="1">
            <a:spLocks noGrp="1"/>
          </p:cNvSpPr>
          <p:nvPr>
            <p:ph type="title"/>
          </p:nvPr>
        </p:nvSpPr>
        <p:spPr>
          <a:xfrm>
            <a:off x="239175" y="665875"/>
            <a:ext cx="50889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i="1">
                <a:latin typeface="Livvic"/>
                <a:ea typeface="Livvic"/>
                <a:cs typeface="Livvic"/>
                <a:sym typeface="Livvic"/>
              </a:rPr>
              <a:t>Increase brand recognition and awareness</a:t>
            </a:r>
            <a:endParaRPr sz="1500" i="1">
              <a:latin typeface="Livvic"/>
              <a:ea typeface="Livvic"/>
              <a:cs typeface="Livvic"/>
              <a:sym typeface="Livvic"/>
            </a:endParaRPr>
          </a:p>
          <a:p>
            <a:pPr marL="0" lvl="0" indent="0" algn="l" rtl="0">
              <a:spcBef>
                <a:spcPts val="0"/>
              </a:spcBef>
              <a:spcAft>
                <a:spcPts val="0"/>
              </a:spcAft>
              <a:buNone/>
            </a:pPr>
            <a:r>
              <a:rPr lang="en" sz="1500" i="1">
                <a:latin typeface="Livvic"/>
                <a:ea typeface="Livvic"/>
                <a:cs typeface="Livvic"/>
                <a:sym typeface="Livvic"/>
              </a:rPr>
              <a:t>Drive traffic to website &amp; generate new leads</a:t>
            </a:r>
            <a:endParaRPr sz="1500" i="1">
              <a:latin typeface="Livvic"/>
              <a:ea typeface="Livvic"/>
              <a:cs typeface="Livvic"/>
              <a:sym typeface="Livv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77"/>
          <p:cNvSpPr/>
          <p:nvPr/>
        </p:nvSpPr>
        <p:spPr>
          <a:xfrm>
            <a:off x="1339575" y="3336325"/>
            <a:ext cx="3336300" cy="77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ivvic"/>
              <a:ea typeface="Livvic"/>
              <a:cs typeface="Livvic"/>
              <a:sym typeface="Livvic"/>
            </a:endParaRPr>
          </a:p>
        </p:txBody>
      </p:sp>
      <p:sp>
        <p:nvSpPr>
          <p:cNvPr id="1021" name="Google Shape;1021;p77"/>
          <p:cNvSpPr txBox="1">
            <a:spLocks noGrp="1"/>
          </p:cNvSpPr>
          <p:nvPr>
            <p:ph type="subTitle" idx="4294967295"/>
          </p:nvPr>
        </p:nvSpPr>
        <p:spPr>
          <a:xfrm>
            <a:off x="233475" y="1157100"/>
            <a:ext cx="3788700" cy="1153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a:t>Create &amp; Update Blogs</a:t>
            </a:r>
            <a:endParaRPr sz="1400"/>
          </a:p>
          <a:p>
            <a:pPr marL="457200" lvl="0" indent="-304800" algn="l" rtl="0">
              <a:lnSpc>
                <a:spcPct val="150000"/>
              </a:lnSpc>
              <a:spcBef>
                <a:spcPts val="0"/>
              </a:spcBef>
              <a:spcAft>
                <a:spcPts val="0"/>
              </a:spcAft>
              <a:buSzPts val="1200"/>
              <a:buChar char="●"/>
            </a:pPr>
            <a:r>
              <a:rPr lang="en" sz="1200"/>
              <a:t>“10 Things First-time Home Buyers Need To Know”</a:t>
            </a:r>
            <a:endParaRPr sz="1200"/>
          </a:p>
          <a:p>
            <a:pPr marL="457200" lvl="0" indent="-304800" algn="l" rtl="0">
              <a:lnSpc>
                <a:spcPct val="150000"/>
              </a:lnSpc>
              <a:spcBef>
                <a:spcPts val="0"/>
              </a:spcBef>
              <a:spcAft>
                <a:spcPts val="0"/>
              </a:spcAft>
              <a:buSzPts val="1200"/>
              <a:buChar char="●"/>
            </a:pPr>
            <a:r>
              <a:rPr lang="en" sz="1200"/>
              <a:t>“5 Tips For Improve Credit Score”</a:t>
            </a:r>
            <a:endParaRPr sz="1200"/>
          </a:p>
          <a:p>
            <a:pPr marL="457200" lvl="0" indent="-304800" algn="l" rtl="0">
              <a:lnSpc>
                <a:spcPct val="150000"/>
              </a:lnSpc>
              <a:spcBef>
                <a:spcPts val="0"/>
              </a:spcBef>
              <a:spcAft>
                <a:spcPts val="0"/>
              </a:spcAft>
              <a:buSzPts val="1200"/>
              <a:buChar char="●"/>
            </a:pPr>
            <a:r>
              <a:rPr lang="en" sz="1200"/>
              <a:t>“Why You Need a Realtor?”</a:t>
            </a:r>
            <a:endParaRPr sz="1200"/>
          </a:p>
          <a:p>
            <a:pPr marL="457200" lvl="0" indent="-304800" algn="l" rtl="0">
              <a:lnSpc>
                <a:spcPct val="150000"/>
              </a:lnSpc>
              <a:spcBef>
                <a:spcPts val="0"/>
              </a:spcBef>
              <a:spcAft>
                <a:spcPts val="0"/>
              </a:spcAft>
              <a:buSzPts val="1200"/>
              <a:buChar char="●"/>
            </a:pPr>
            <a:r>
              <a:rPr lang="en" sz="1200"/>
              <a:t>“Exploring Types Of Mortgages”</a:t>
            </a:r>
            <a:endParaRPr sz="1200"/>
          </a:p>
          <a:p>
            <a:pPr marL="457200" lvl="0" indent="-304800" algn="l" rtl="0">
              <a:lnSpc>
                <a:spcPct val="150000"/>
              </a:lnSpc>
              <a:spcBef>
                <a:spcPts val="0"/>
              </a:spcBef>
              <a:spcAft>
                <a:spcPts val="0"/>
              </a:spcAft>
              <a:buSzPts val="1200"/>
              <a:buChar char="●"/>
            </a:pPr>
            <a:r>
              <a:rPr lang="en" sz="1200"/>
              <a:t>“Toronto Real Estate: Condos Or Houses?”</a:t>
            </a:r>
            <a:endParaRPr sz="1200"/>
          </a:p>
          <a:p>
            <a:pPr marL="0" lvl="0" indent="0" algn="l" rtl="0">
              <a:lnSpc>
                <a:spcPct val="150000"/>
              </a:lnSpc>
              <a:spcBef>
                <a:spcPts val="0"/>
              </a:spcBef>
              <a:spcAft>
                <a:spcPts val="0"/>
              </a:spcAft>
              <a:buNone/>
            </a:pPr>
            <a:r>
              <a:rPr lang="en" sz="1400" b="1"/>
              <a:t>Search Engine Optimization</a:t>
            </a:r>
            <a:endParaRPr sz="1400" b="1"/>
          </a:p>
          <a:p>
            <a:pPr marL="0" lvl="0" indent="0" algn="l" rtl="0">
              <a:lnSpc>
                <a:spcPct val="150000"/>
              </a:lnSpc>
              <a:spcBef>
                <a:spcPts val="0"/>
              </a:spcBef>
              <a:spcAft>
                <a:spcPts val="0"/>
              </a:spcAft>
              <a:buNone/>
            </a:pPr>
            <a:r>
              <a:rPr lang="en" sz="1400" b="1"/>
              <a:t>Repurpose Content </a:t>
            </a:r>
            <a:endParaRPr sz="1400" b="1"/>
          </a:p>
          <a:p>
            <a:pPr marL="457200" lvl="0" indent="-304800" algn="l" rtl="0">
              <a:lnSpc>
                <a:spcPct val="150000"/>
              </a:lnSpc>
              <a:spcBef>
                <a:spcPts val="0"/>
              </a:spcBef>
              <a:spcAft>
                <a:spcPts val="0"/>
              </a:spcAft>
              <a:buSzPts val="1200"/>
              <a:buChar char="●"/>
            </a:pPr>
            <a:r>
              <a:rPr lang="en" sz="1200"/>
              <a:t>Cycle content through different channels</a:t>
            </a:r>
            <a:endParaRPr sz="1200"/>
          </a:p>
          <a:p>
            <a:pPr marL="0" lvl="0" indent="0" algn="l" rtl="0">
              <a:lnSpc>
                <a:spcPct val="115000"/>
              </a:lnSpc>
              <a:spcBef>
                <a:spcPts val="0"/>
              </a:spcBef>
              <a:spcAft>
                <a:spcPts val="0"/>
              </a:spcAft>
              <a:buNone/>
            </a:pPr>
            <a:r>
              <a:rPr lang="en" sz="1400">
                <a:solidFill>
                  <a:schemeClr val="accent3"/>
                </a:solidFill>
              </a:rPr>
              <a:t>`</a:t>
            </a:r>
            <a:endParaRPr sz="1400"/>
          </a:p>
          <a:p>
            <a:pPr marL="0" lvl="0" indent="0" algn="l" rtl="0">
              <a:lnSpc>
                <a:spcPct val="115000"/>
              </a:lnSpc>
              <a:spcBef>
                <a:spcPts val="0"/>
              </a:spcBef>
              <a:spcAft>
                <a:spcPts val="0"/>
              </a:spcAft>
              <a:buNone/>
            </a:pPr>
            <a:endParaRPr sz="1400" b="1"/>
          </a:p>
        </p:txBody>
      </p:sp>
      <p:pic>
        <p:nvPicPr>
          <p:cNvPr id="1022" name="Google Shape;1022;p77"/>
          <p:cNvPicPr preferRelativeResize="0"/>
          <p:nvPr/>
        </p:nvPicPr>
        <p:blipFill rotWithShape="1">
          <a:blip r:embed="rId3">
            <a:alphaModFix/>
          </a:blip>
          <a:srcRect t="-1990" b="1989"/>
          <a:stretch/>
        </p:blipFill>
        <p:spPr>
          <a:xfrm>
            <a:off x="4022175" y="1614838"/>
            <a:ext cx="5138500" cy="3348475"/>
          </a:xfrm>
          <a:prstGeom prst="rect">
            <a:avLst/>
          </a:prstGeom>
          <a:noFill/>
          <a:ln>
            <a:noFill/>
          </a:ln>
        </p:spPr>
      </p:pic>
      <p:sp>
        <p:nvSpPr>
          <p:cNvPr id="1023" name="Google Shape;1023;p77"/>
          <p:cNvSpPr txBox="1">
            <a:spLocks noGrp="1"/>
          </p:cNvSpPr>
          <p:nvPr>
            <p:ph type="title"/>
          </p:nvPr>
        </p:nvSpPr>
        <p:spPr>
          <a:xfrm>
            <a:off x="83650" y="115750"/>
            <a:ext cx="6221400" cy="657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a:t>Optimize Website Contents</a:t>
            </a:r>
            <a:endParaRPr sz="3000"/>
          </a:p>
        </p:txBody>
      </p:sp>
      <p:sp>
        <p:nvSpPr>
          <p:cNvPr id="1024" name="Google Shape;1024;p77"/>
          <p:cNvSpPr txBox="1">
            <a:spLocks noGrp="1"/>
          </p:cNvSpPr>
          <p:nvPr>
            <p:ph type="title"/>
          </p:nvPr>
        </p:nvSpPr>
        <p:spPr>
          <a:xfrm>
            <a:off x="4253575" y="521200"/>
            <a:ext cx="4907100" cy="5727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600">
                <a:solidFill>
                  <a:srgbClr val="F2A8A8"/>
                </a:solidFill>
              </a:rPr>
              <a:t>“Content marketing generated 434% more search engine results pages and resulted in 5 times as many sales lead”</a:t>
            </a:r>
            <a:endParaRPr sz="1600">
              <a:solidFill>
                <a:srgbClr val="F2A8A8"/>
              </a:solidFill>
            </a:endParaRPr>
          </a:p>
        </p:txBody>
      </p:sp>
      <p:sp>
        <p:nvSpPr>
          <p:cNvPr id="1025" name="Google Shape;1025;p77"/>
          <p:cNvSpPr txBox="1"/>
          <p:nvPr/>
        </p:nvSpPr>
        <p:spPr>
          <a:xfrm>
            <a:off x="7960275" y="1308750"/>
            <a:ext cx="10680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F2A8A8"/>
                </a:solidFill>
                <a:latin typeface="Livvic"/>
                <a:ea typeface="Livvic"/>
                <a:cs typeface="Livvic"/>
                <a:sym typeface="Livvic"/>
              </a:rPr>
              <a:t>(SEMrush)</a:t>
            </a:r>
            <a:endParaRPr/>
          </a:p>
        </p:txBody>
      </p:sp>
      <p:pic>
        <p:nvPicPr>
          <p:cNvPr id="1026" name="Google Shape;1026;p77"/>
          <p:cNvPicPr preferRelativeResize="0"/>
          <p:nvPr/>
        </p:nvPicPr>
        <p:blipFill rotWithShape="1">
          <a:blip r:embed="rId4">
            <a:alphaModFix/>
          </a:blip>
          <a:srcRect t="47282"/>
          <a:stretch/>
        </p:blipFill>
        <p:spPr>
          <a:xfrm>
            <a:off x="574000" y="4235825"/>
            <a:ext cx="3193775" cy="90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78"/>
          <p:cNvSpPr txBox="1">
            <a:spLocks noGrp="1"/>
          </p:cNvSpPr>
          <p:nvPr>
            <p:ph type="subTitle" idx="1"/>
          </p:nvPr>
        </p:nvSpPr>
        <p:spPr>
          <a:xfrm>
            <a:off x="189525" y="1351975"/>
            <a:ext cx="21165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Facebook </a:t>
            </a:r>
            <a:endParaRPr b="1"/>
          </a:p>
        </p:txBody>
      </p:sp>
      <p:sp>
        <p:nvSpPr>
          <p:cNvPr id="1032" name="Google Shape;1032;p78"/>
          <p:cNvSpPr txBox="1">
            <a:spLocks noGrp="1"/>
          </p:cNvSpPr>
          <p:nvPr>
            <p:ph type="title"/>
          </p:nvPr>
        </p:nvSpPr>
        <p:spPr>
          <a:xfrm>
            <a:off x="-26203" y="131325"/>
            <a:ext cx="4219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Why Social Media?</a:t>
            </a:r>
            <a:endParaRPr/>
          </a:p>
        </p:txBody>
      </p:sp>
      <p:sp>
        <p:nvSpPr>
          <p:cNvPr id="1033" name="Google Shape;1033;p78"/>
          <p:cNvSpPr txBox="1">
            <a:spLocks noGrp="1"/>
          </p:cNvSpPr>
          <p:nvPr>
            <p:ph type="subTitle" idx="3"/>
          </p:nvPr>
        </p:nvSpPr>
        <p:spPr>
          <a:xfrm>
            <a:off x="4560375" y="327350"/>
            <a:ext cx="21165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Instagram </a:t>
            </a:r>
            <a:endParaRPr b="1"/>
          </a:p>
        </p:txBody>
      </p:sp>
      <p:graphicFrame>
        <p:nvGraphicFramePr>
          <p:cNvPr id="1034" name="Google Shape;1034;p78"/>
          <p:cNvGraphicFramePr/>
          <p:nvPr/>
        </p:nvGraphicFramePr>
        <p:xfrm>
          <a:off x="453088" y="1791475"/>
          <a:ext cx="3000000" cy="3000000"/>
        </p:xfrm>
        <a:graphic>
          <a:graphicData uri="http://schemas.openxmlformats.org/drawingml/2006/table">
            <a:tbl>
              <a:tblPr>
                <a:noFill/>
                <a:tableStyleId>{0E243BB6-AA3E-491E-B20C-7F1062FE55BD}</a:tableStyleId>
              </a:tblPr>
              <a:tblGrid>
                <a:gridCol w="1776750">
                  <a:extLst>
                    <a:ext uri="{9D8B030D-6E8A-4147-A177-3AD203B41FA5}">
                      <a16:colId xmlns:a16="http://schemas.microsoft.com/office/drawing/2014/main" val="20000"/>
                    </a:ext>
                  </a:extLst>
                </a:gridCol>
                <a:gridCol w="775300">
                  <a:extLst>
                    <a:ext uri="{9D8B030D-6E8A-4147-A177-3AD203B41FA5}">
                      <a16:colId xmlns:a16="http://schemas.microsoft.com/office/drawing/2014/main" val="20001"/>
                    </a:ext>
                  </a:extLst>
                </a:gridCol>
                <a:gridCol w="708575">
                  <a:extLst>
                    <a:ext uri="{9D8B030D-6E8A-4147-A177-3AD203B41FA5}">
                      <a16:colId xmlns:a16="http://schemas.microsoft.com/office/drawing/2014/main" val="20002"/>
                    </a:ext>
                  </a:extLst>
                </a:gridCol>
              </a:tblGrid>
              <a:tr h="331450">
                <a:tc>
                  <a:txBody>
                    <a:bodyPr/>
                    <a:lstStyle/>
                    <a:p>
                      <a:pPr marL="0" lvl="0" indent="0" algn="ctr" rtl="0">
                        <a:spcBef>
                          <a:spcPts val="0"/>
                        </a:spcBef>
                        <a:spcAft>
                          <a:spcPts val="0"/>
                        </a:spcAft>
                        <a:buNone/>
                      </a:pPr>
                      <a:r>
                        <a:rPr lang="en" sz="1200" b="1">
                          <a:solidFill>
                            <a:schemeClr val="lt1"/>
                          </a:solidFill>
                        </a:rPr>
                        <a:t>Company</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tc>
                  <a:txBody>
                    <a:bodyPr/>
                    <a:lstStyle/>
                    <a:p>
                      <a:pPr marL="0" lvl="0" indent="0" algn="ctr" rtl="0">
                        <a:spcBef>
                          <a:spcPts val="0"/>
                        </a:spcBef>
                        <a:spcAft>
                          <a:spcPts val="0"/>
                        </a:spcAft>
                        <a:buNone/>
                      </a:pPr>
                      <a:r>
                        <a:rPr lang="en" sz="1200" b="1">
                          <a:solidFill>
                            <a:schemeClr val="lt1"/>
                          </a:solidFill>
                        </a:rPr>
                        <a:t>Follows</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tc>
                  <a:txBody>
                    <a:bodyPr/>
                    <a:lstStyle/>
                    <a:p>
                      <a:pPr marL="0" lvl="0" indent="0" algn="ctr" rtl="0">
                        <a:spcBef>
                          <a:spcPts val="0"/>
                        </a:spcBef>
                        <a:spcAft>
                          <a:spcPts val="0"/>
                        </a:spcAft>
                        <a:buNone/>
                      </a:pPr>
                      <a:r>
                        <a:rPr lang="en" sz="1200" b="1">
                          <a:solidFill>
                            <a:schemeClr val="lt1"/>
                          </a:solidFill>
                        </a:rPr>
                        <a:t>Likes</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extLst>
                  <a:ext uri="{0D108BD9-81ED-4DB2-BD59-A6C34878D82A}">
                    <a16:rowId xmlns:a16="http://schemas.microsoft.com/office/drawing/2014/main" val="10000"/>
                  </a:ext>
                </a:extLst>
              </a:tr>
              <a:tr h="54305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Re/Max West Realty Inc. Brokerage</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2293</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2109</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2035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Royal LePage Real Estate Services Ltd., Brokerage</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2081</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1401</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64225">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Keller Williams Neighbourhood Realty</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431</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377</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3490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Century 21 Fine Living Realty Inc.</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117</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111</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035" name="Google Shape;1035;p78"/>
          <p:cNvGraphicFramePr/>
          <p:nvPr/>
        </p:nvGraphicFramePr>
        <p:xfrm>
          <a:off x="4712325" y="779750"/>
          <a:ext cx="3000000" cy="3000000"/>
        </p:xfrm>
        <a:graphic>
          <a:graphicData uri="http://schemas.openxmlformats.org/drawingml/2006/table">
            <a:tbl>
              <a:tblPr>
                <a:noFill/>
                <a:tableStyleId>{0E243BB6-AA3E-491E-B20C-7F1062FE55BD}</a:tableStyleId>
              </a:tblPr>
              <a:tblGrid>
                <a:gridCol w="1692150">
                  <a:extLst>
                    <a:ext uri="{9D8B030D-6E8A-4147-A177-3AD203B41FA5}">
                      <a16:colId xmlns:a16="http://schemas.microsoft.com/office/drawing/2014/main" val="20000"/>
                    </a:ext>
                  </a:extLst>
                </a:gridCol>
                <a:gridCol w="599750">
                  <a:extLst>
                    <a:ext uri="{9D8B030D-6E8A-4147-A177-3AD203B41FA5}">
                      <a16:colId xmlns:a16="http://schemas.microsoft.com/office/drawing/2014/main" val="20001"/>
                    </a:ext>
                  </a:extLst>
                </a:gridCol>
                <a:gridCol w="955325">
                  <a:extLst>
                    <a:ext uri="{9D8B030D-6E8A-4147-A177-3AD203B41FA5}">
                      <a16:colId xmlns:a16="http://schemas.microsoft.com/office/drawing/2014/main" val="20002"/>
                    </a:ext>
                  </a:extLst>
                </a:gridCol>
                <a:gridCol w="921050">
                  <a:extLst>
                    <a:ext uri="{9D8B030D-6E8A-4147-A177-3AD203B41FA5}">
                      <a16:colId xmlns:a16="http://schemas.microsoft.com/office/drawing/2014/main" val="20003"/>
                    </a:ext>
                  </a:extLst>
                </a:gridCol>
              </a:tblGrid>
              <a:tr h="348225">
                <a:tc>
                  <a:txBody>
                    <a:bodyPr/>
                    <a:lstStyle/>
                    <a:p>
                      <a:pPr marL="0" lvl="0" indent="0" algn="ctr" rtl="0">
                        <a:spcBef>
                          <a:spcPts val="0"/>
                        </a:spcBef>
                        <a:spcAft>
                          <a:spcPts val="0"/>
                        </a:spcAft>
                        <a:buNone/>
                      </a:pPr>
                      <a:r>
                        <a:rPr lang="en" sz="1200" b="1">
                          <a:solidFill>
                            <a:schemeClr val="lt1"/>
                          </a:solidFill>
                        </a:rPr>
                        <a:t>Company</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tc>
                  <a:txBody>
                    <a:bodyPr/>
                    <a:lstStyle/>
                    <a:p>
                      <a:pPr marL="0" lvl="0" indent="0" algn="ctr" rtl="0">
                        <a:spcBef>
                          <a:spcPts val="0"/>
                        </a:spcBef>
                        <a:spcAft>
                          <a:spcPts val="0"/>
                        </a:spcAft>
                        <a:buNone/>
                      </a:pPr>
                      <a:r>
                        <a:rPr lang="en" sz="1200" b="1">
                          <a:solidFill>
                            <a:schemeClr val="lt1"/>
                          </a:solidFill>
                        </a:rPr>
                        <a:t>Posts</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tc>
                  <a:txBody>
                    <a:bodyPr/>
                    <a:lstStyle/>
                    <a:p>
                      <a:pPr marL="0" lvl="0" indent="0" algn="ctr" rtl="0">
                        <a:spcBef>
                          <a:spcPts val="0"/>
                        </a:spcBef>
                        <a:spcAft>
                          <a:spcPts val="0"/>
                        </a:spcAft>
                        <a:buNone/>
                      </a:pPr>
                      <a:r>
                        <a:rPr lang="en" sz="1200" b="1">
                          <a:solidFill>
                            <a:schemeClr val="lt1"/>
                          </a:solidFill>
                        </a:rPr>
                        <a:t>Followers</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tc>
                  <a:txBody>
                    <a:bodyPr/>
                    <a:lstStyle/>
                    <a:p>
                      <a:pPr marL="0" lvl="0" indent="0" algn="ctr" rtl="0">
                        <a:spcBef>
                          <a:spcPts val="0"/>
                        </a:spcBef>
                        <a:spcAft>
                          <a:spcPts val="0"/>
                        </a:spcAft>
                        <a:buNone/>
                      </a:pPr>
                      <a:r>
                        <a:rPr lang="en" sz="1200" b="1">
                          <a:solidFill>
                            <a:schemeClr val="lt1"/>
                          </a:solidFill>
                        </a:rPr>
                        <a:t>Following</a:t>
                      </a:r>
                      <a:endParaRPr sz="1200" b="1">
                        <a:solidFill>
                          <a:schemeClr val="lt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B7B7B"/>
                    </a:solidFill>
                  </a:tcPr>
                </a:tc>
                <a:extLst>
                  <a:ext uri="{0D108BD9-81ED-4DB2-BD59-A6C34878D82A}">
                    <a16:rowId xmlns:a16="http://schemas.microsoft.com/office/drawing/2014/main" val="10000"/>
                  </a:ext>
                </a:extLst>
              </a:tr>
              <a:tr h="71480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Keller Williams Neighbourhood Realty</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487</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694</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1268</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190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Re/Max West Realty Inc. Brokerage</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383</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652</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269</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1300">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Royal LePage Real Estate Services Ltd., Brokerage</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50275">
                <a:tc>
                  <a:txBody>
                    <a:bodyPr/>
                    <a:lstStyle/>
                    <a:p>
                      <a:pPr marL="0" lvl="0" indent="0" algn="ctr" rtl="0">
                        <a:spcBef>
                          <a:spcPts val="0"/>
                        </a:spcBef>
                        <a:spcAft>
                          <a:spcPts val="0"/>
                        </a:spcAft>
                        <a:buNone/>
                      </a:pPr>
                      <a:r>
                        <a:rPr lang="en" sz="1200" i="1">
                          <a:solidFill>
                            <a:schemeClr val="dk1"/>
                          </a:solidFill>
                          <a:latin typeface="Livvic"/>
                          <a:ea typeface="Livvic"/>
                          <a:cs typeface="Livvic"/>
                          <a:sym typeface="Livvic"/>
                        </a:rPr>
                        <a:t>Century 21 Fine Living Realty Inc.</a:t>
                      </a:r>
                      <a:endParaRPr sz="1200" i="1">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ivvic"/>
                          <a:ea typeface="Livvic"/>
                          <a:cs typeface="Livvic"/>
                          <a:sym typeface="Livvic"/>
                        </a:rPr>
                        <a:t>0</a:t>
                      </a:r>
                      <a:endParaRPr sz="1200">
                        <a:solidFill>
                          <a:schemeClr val="dk1"/>
                        </a:solidFill>
                        <a:latin typeface="Livvic"/>
                        <a:ea typeface="Livvic"/>
                        <a:cs typeface="Livvic"/>
                        <a:sym typeface="Livv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36" name="Google Shape;1036;p78"/>
          <p:cNvSpPr txBox="1">
            <a:spLocks noGrp="1"/>
          </p:cNvSpPr>
          <p:nvPr>
            <p:ph type="title"/>
          </p:nvPr>
        </p:nvSpPr>
        <p:spPr>
          <a:xfrm>
            <a:off x="189525" y="655150"/>
            <a:ext cx="4118100" cy="64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2A8A8"/>
                </a:solidFill>
              </a:rPr>
              <a:t>“77% of Millennials are active social media users”</a:t>
            </a:r>
            <a:endParaRPr sz="1400">
              <a:solidFill>
                <a:srgbClr val="F2A8A8"/>
              </a:solidFill>
            </a:endParaRPr>
          </a:p>
        </p:txBody>
      </p:sp>
      <p:sp>
        <p:nvSpPr>
          <p:cNvPr id="1037" name="Google Shape;1037;p78"/>
          <p:cNvSpPr txBox="1">
            <a:spLocks noGrp="1"/>
          </p:cNvSpPr>
          <p:nvPr>
            <p:ph type="subTitle" idx="3"/>
          </p:nvPr>
        </p:nvSpPr>
        <p:spPr>
          <a:xfrm>
            <a:off x="1068950" y="886738"/>
            <a:ext cx="2028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2A8A8"/>
                </a:solidFill>
              </a:rPr>
              <a:t>(Emarketer)</a:t>
            </a:r>
            <a:endParaRPr sz="1200">
              <a:solidFill>
                <a:srgbClr val="F2A8A8"/>
              </a:solidFill>
            </a:endParaRPr>
          </a:p>
        </p:txBody>
      </p:sp>
      <p:sp>
        <p:nvSpPr>
          <p:cNvPr id="1038" name="Google Shape;1038;p78"/>
          <p:cNvSpPr txBox="1">
            <a:spLocks noGrp="1"/>
          </p:cNvSpPr>
          <p:nvPr>
            <p:ph type="title"/>
          </p:nvPr>
        </p:nvSpPr>
        <p:spPr>
          <a:xfrm>
            <a:off x="4737413" y="3995325"/>
            <a:ext cx="4118100" cy="64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2A8A8"/>
                </a:solidFill>
              </a:rPr>
              <a:t>“An average 3 hours per day, per person are spent on social networks and messaging”</a:t>
            </a:r>
            <a:endParaRPr sz="1500">
              <a:solidFill>
                <a:srgbClr val="F2A8A8"/>
              </a:solidFill>
            </a:endParaRPr>
          </a:p>
        </p:txBody>
      </p:sp>
      <p:sp>
        <p:nvSpPr>
          <p:cNvPr id="1039" name="Google Shape;1039;p78"/>
          <p:cNvSpPr txBox="1">
            <a:spLocks noGrp="1"/>
          </p:cNvSpPr>
          <p:nvPr>
            <p:ph type="subTitle" idx="3"/>
          </p:nvPr>
        </p:nvSpPr>
        <p:spPr>
          <a:xfrm>
            <a:off x="7004225" y="4800713"/>
            <a:ext cx="2028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2A8A8"/>
                </a:solidFill>
              </a:rPr>
              <a:t>(Globalwebindex)</a:t>
            </a:r>
            <a:endParaRPr sz="1200">
              <a:solidFill>
                <a:srgbClr val="F2A8A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79"/>
          <p:cNvSpPr txBox="1">
            <a:spLocks noGrp="1"/>
          </p:cNvSpPr>
          <p:nvPr>
            <p:ph type="title"/>
          </p:nvPr>
        </p:nvSpPr>
        <p:spPr>
          <a:xfrm>
            <a:off x="145250" y="111850"/>
            <a:ext cx="574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Facebook Marketing</a:t>
            </a:r>
            <a:endParaRPr sz="3000"/>
          </a:p>
        </p:txBody>
      </p:sp>
      <p:pic>
        <p:nvPicPr>
          <p:cNvPr id="1045" name="Google Shape;1045;p79"/>
          <p:cNvPicPr preferRelativeResize="0"/>
          <p:nvPr/>
        </p:nvPicPr>
        <p:blipFill>
          <a:blip r:embed="rId3">
            <a:alphaModFix/>
          </a:blip>
          <a:stretch>
            <a:fillRect/>
          </a:stretch>
        </p:blipFill>
        <p:spPr>
          <a:xfrm>
            <a:off x="5465825" y="337462"/>
            <a:ext cx="3556625" cy="4468575"/>
          </a:xfrm>
          <a:prstGeom prst="rect">
            <a:avLst/>
          </a:prstGeom>
          <a:noFill/>
          <a:ln>
            <a:noFill/>
          </a:ln>
        </p:spPr>
      </p:pic>
      <p:pic>
        <p:nvPicPr>
          <p:cNvPr id="1046" name="Google Shape;1046;p79"/>
          <p:cNvPicPr preferRelativeResize="0"/>
          <p:nvPr/>
        </p:nvPicPr>
        <p:blipFill>
          <a:blip r:embed="rId4">
            <a:alphaModFix/>
          </a:blip>
          <a:stretch>
            <a:fillRect/>
          </a:stretch>
        </p:blipFill>
        <p:spPr>
          <a:xfrm>
            <a:off x="2706350" y="1349400"/>
            <a:ext cx="2596200" cy="2991453"/>
          </a:xfrm>
          <a:prstGeom prst="rect">
            <a:avLst/>
          </a:prstGeom>
          <a:noFill/>
          <a:ln>
            <a:noFill/>
          </a:ln>
        </p:spPr>
      </p:pic>
      <p:grpSp>
        <p:nvGrpSpPr>
          <p:cNvPr id="1047" name="Google Shape;1047;p79"/>
          <p:cNvGrpSpPr/>
          <p:nvPr/>
        </p:nvGrpSpPr>
        <p:grpSpPr>
          <a:xfrm>
            <a:off x="-2591" y="2893761"/>
            <a:ext cx="2596200" cy="498750"/>
            <a:chOff x="1537450" y="1639950"/>
            <a:chExt cx="2596200" cy="498750"/>
          </a:xfrm>
        </p:grpSpPr>
        <p:sp>
          <p:nvSpPr>
            <p:cNvPr id="1048" name="Google Shape;1048;p79"/>
            <p:cNvSpPr/>
            <p:nvPr/>
          </p:nvSpPr>
          <p:spPr>
            <a:xfrm>
              <a:off x="1537450" y="1639950"/>
              <a:ext cx="788250"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sp>
        <p:sp>
          <p:nvSpPr>
            <p:cNvPr id="1049" name="Google Shape;1049;p79"/>
            <p:cNvSpPr/>
            <p:nvPr/>
          </p:nvSpPr>
          <p:spPr>
            <a:xfrm>
              <a:off x="2357450" y="1639950"/>
              <a:ext cx="1776200"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1050" name="Google Shape;1050;p79"/>
          <p:cNvSpPr txBox="1">
            <a:spLocks noGrp="1"/>
          </p:cNvSpPr>
          <p:nvPr>
            <p:ph type="title" idx="4294967295"/>
          </p:nvPr>
        </p:nvSpPr>
        <p:spPr>
          <a:xfrm>
            <a:off x="854200" y="1742350"/>
            <a:ext cx="1738800" cy="5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a:t>
            </a:r>
            <a:endParaRPr/>
          </a:p>
        </p:txBody>
      </p:sp>
      <p:grpSp>
        <p:nvGrpSpPr>
          <p:cNvPr id="1051" name="Google Shape;1051;p79"/>
          <p:cNvGrpSpPr/>
          <p:nvPr/>
        </p:nvGrpSpPr>
        <p:grpSpPr>
          <a:xfrm rot="10800000" flipH="1">
            <a:off x="60994" y="3732236"/>
            <a:ext cx="2484368" cy="505725"/>
            <a:chOff x="1649275" y="787500"/>
            <a:chExt cx="2484368" cy="505725"/>
          </a:xfrm>
        </p:grpSpPr>
        <p:sp>
          <p:nvSpPr>
            <p:cNvPr id="1052" name="Google Shape;1052;p79"/>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1053" name="Google Shape;1053;p79"/>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1054" name="Google Shape;1054;p79"/>
          <p:cNvGrpSpPr/>
          <p:nvPr/>
        </p:nvGrpSpPr>
        <p:grpSpPr>
          <a:xfrm>
            <a:off x="108782" y="1767575"/>
            <a:ext cx="2484368" cy="505725"/>
            <a:chOff x="1649275" y="787500"/>
            <a:chExt cx="2484368" cy="505725"/>
          </a:xfrm>
        </p:grpSpPr>
        <p:sp>
          <p:nvSpPr>
            <p:cNvPr id="1055" name="Google Shape;1055;p79"/>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1056" name="Google Shape;1056;p79"/>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sp>
        <p:nvSpPr>
          <p:cNvPr id="1057" name="Google Shape;1057;p79"/>
          <p:cNvSpPr txBox="1">
            <a:spLocks noGrp="1"/>
          </p:cNvSpPr>
          <p:nvPr>
            <p:ph type="title" idx="4294967295"/>
          </p:nvPr>
        </p:nvSpPr>
        <p:spPr>
          <a:xfrm>
            <a:off x="806413" y="2745050"/>
            <a:ext cx="18981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Listed Properties</a:t>
            </a:r>
            <a:endParaRPr sz="1800"/>
          </a:p>
        </p:txBody>
      </p:sp>
      <p:sp>
        <p:nvSpPr>
          <p:cNvPr id="1058" name="Google Shape;1058;p79"/>
          <p:cNvSpPr txBox="1">
            <a:spLocks noGrp="1"/>
          </p:cNvSpPr>
          <p:nvPr>
            <p:ph type="title" idx="4294967295"/>
          </p:nvPr>
        </p:nvSpPr>
        <p:spPr>
          <a:xfrm>
            <a:off x="827388" y="3602925"/>
            <a:ext cx="17388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Promote Webinars</a:t>
            </a:r>
            <a:endParaRPr sz="1800"/>
          </a:p>
        </p:txBody>
      </p:sp>
      <p:sp>
        <p:nvSpPr>
          <p:cNvPr id="1059" name="Google Shape;1059;p79"/>
          <p:cNvSpPr txBox="1">
            <a:spLocks noGrp="1"/>
          </p:cNvSpPr>
          <p:nvPr>
            <p:ph type="title" idx="4294967295"/>
          </p:nvPr>
        </p:nvSpPr>
        <p:spPr>
          <a:xfrm>
            <a:off x="933850" y="1632088"/>
            <a:ext cx="1738800" cy="5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Targeted Audience</a:t>
            </a:r>
            <a:endParaRPr sz="1800"/>
          </a:p>
        </p:txBody>
      </p:sp>
      <p:sp>
        <p:nvSpPr>
          <p:cNvPr id="1060" name="Google Shape;1060;p79"/>
          <p:cNvSpPr/>
          <p:nvPr/>
        </p:nvSpPr>
        <p:spPr>
          <a:xfrm>
            <a:off x="237145" y="176685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1" name="Google Shape;1061;p79"/>
          <p:cNvGrpSpPr/>
          <p:nvPr/>
        </p:nvGrpSpPr>
        <p:grpSpPr>
          <a:xfrm>
            <a:off x="237105" y="2960213"/>
            <a:ext cx="344622" cy="340204"/>
            <a:chOff x="6238300" y="1426975"/>
            <a:chExt cx="489450" cy="483175"/>
          </a:xfrm>
        </p:grpSpPr>
        <p:sp>
          <p:nvSpPr>
            <p:cNvPr id="1062" name="Google Shape;1062;p79"/>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3" name="Google Shape;1063;p79"/>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4" name="Google Shape;1064;p79"/>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65" name="Google Shape;1065;p79"/>
          <p:cNvGrpSpPr/>
          <p:nvPr/>
        </p:nvGrpSpPr>
        <p:grpSpPr>
          <a:xfrm>
            <a:off x="237643" y="3842913"/>
            <a:ext cx="343566" cy="298943"/>
            <a:chOff x="889275" y="861850"/>
            <a:chExt cx="487950" cy="424575"/>
          </a:xfrm>
        </p:grpSpPr>
        <p:sp>
          <p:nvSpPr>
            <p:cNvPr id="1066" name="Google Shape;1066;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7" name="Google Shape;1067;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8" name="Google Shape;1068;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9" name="Google Shape;1069;p7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70" name="Google Shape;1070;p79"/>
          <p:cNvSpPr txBox="1"/>
          <p:nvPr/>
        </p:nvSpPr>
        <p:spPr>
          <a:xfrm>
            <a:off x="184775" y="2362588"/>
            <a:ext cx="2236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Exo 2"/>
                <a:ea typeface="Exo 2"/>
                <a:cs typeface="Exo 2"/>
                <a:sym typeface="Exo 2"/>
              </a:rPr>
              <a:t>First-Time Home Buyers</a:t>
            </a:r>
            <a:endParaRPr sz="1300">
              <a:solidFill>
                <a:schemeClr val="dk1"/>
              </a:solidFill>
              <a:latin typeface="Exo 2"/>
              <a:ea typeface="Exo 2"/>
              <a:cs typeface="Exo 2"/>
              <a:sym typeface="Exo 2"/>
            </a:endParaRPr>
          </a:p>
        </p:txBody>
      </p:sp>
      <p:sp>
        <p:nvSpPr>
          <p:cNvPr id="1071" name="Google Shape;1071;p79"/>
          <p:cNvSpPr txBox="1">
            <a:spLocks noGrp="1"/>
          </p:cNvSpPr>
          <p:nvPr>
            <p:ph type="title" idx="4294967295"/>
          </p:nvPr>
        </p:nvSpPr>
        <p:spPr>
          <a:xfrm>
            <a:off x="184763" y="696425"/>
            <a:ext cx="41181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2A8A8"/>
                </a:solidFill>
              </a:rPr>
              <a:t>“77% of social media users come from Facebook”</a:t>
            </a:r>
            <a:endParaRPr sz="1500">
              <a:solidFill>
                <a:srgbClr val="F2A8A8"/>
              </a:solidFill>
            </a:endParaRPr>
          </a:p>
        </p:txBody>
      </p:sp>
      <p:sp>
        <p:nvSpPr>
          <p:cNvPr id="1072" name="Google Shape;1072;p79"/>
          <p:cNvSpPr txBox="1">
            <a:spLocks noGrp="1"/>
          </p:cNvSpPr>
          <p:nvPr>
            <p:ph type="subTitle" idx="4294967295"/>
          </p:nvPr>
        </p:nvSpPr>
        <p:spPr>
          <a:xfrm>
            <a:off x="2002100" y="1008700"/>
            <a:ext cx="3397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2A8A8"/>
                </a:solidFill>
              </a:rPr>
              <a:t>(Canadian Internet Registration Authority)</a:t>
            </a:r>
            <a:endParaRPr sz="1200">
              <a:solidFill>
                <a:srgbClr val="F2A8A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2"/>
          <p:cNvSpPr txBox="1">
            <a:spLocks noGrp="1"/>
          </p:cNvSpPr>
          <p:nvPr>
            <p:ph type="title" idx="6"/>
          </p:nvPr>
        </p:nvSpPr>
        <p:spPr>
          <a:xfrm>
            <a:off x="208951" y="2066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Our Team - Seventh Wonder Consulting Agency </a:t>
            </a:r>
            <a:endParaRPr sz="2500"/>
          </a:p>
        </p:txBody>
      </p:sp>
      <p:sp>
        <p:nvSpPr>
          <p:cNvPr id="602" name="Google Shape;602;p62"/>
          <p:cNvSpPr txBox="1">
            <a:spLocks noGrp="1"/>
          </p:cNvSpPr>
          <p:nvPr>
            <p:ph type="title"/>
          </p:nvPr>
        </p:nvSpPr>
        <p:spPr>
          <a:xfrm>
            <a:off x="86910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Jordyn Read</a:t>
            </a:r>
            <a:endParaRPr/>
          </a:p>
        </p:txBody>
      </p:sp>
      <p:sp>
        <p:nvSpPr>
          <p:cNvPr id="603" name="Google Shape;603;p62"/>
          <p:cNvSpPr txBox="1">
            <a:spLocks noGrp="1"/>
          </p:cNvSpPr>
          <p:nvPr>
            <p:ph type="subTitle" idx="1"/>
          </p:nvPr>
        </p:nvSpPr>
        <p:spPr>
          <a:xfrm>
            <a:off x="86910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SCRUM Master and Account Director</a:t>
            </a:r>
            <a:endParaRPr/>
          </a:p>
        </p:txBody>
      </p:sp>
      <p:sp>
        <p:nvSpPr>
          <p:cNvPr id="604" name="Google Shape;604;p62"/>
          <p:cNvSpPr txBox="1">
            <a:spLocks noGrp="1"/>
          </p:cNvSpPr>
          <p:nvPr>
            <p:ph type="subTitle" idx="2"/>
          </p:nvPr>
        </p:nvSpPr>
        <p:spPr>
          <a:xfrm>
            <a:off x="34762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Director</a:t>
            </a:r>
            <a:endParaRPr/>
          </a:p>
        </p:txBody>
      </p:sp>
      <p:sp>
        <p:nvSpPr>
          <p:cNvPr id="605" name="Google Shape;605;p62"/>
          <p:cNvSpPr txBox="1">
            <a:spLocks noGrp="1"/>
          </p:cNvSpPr>
          <p:nvPr>
            <p:ph type="subTitle" idx="3"/>
          </p:nvPr>
        </p:nvSpPr>
        <p:spPr>
          <a:xfrm>
            <a:off x="60910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Brand Management Director</a:t>
            </a:r>
            <a:endParaRPr/>
          </a:p>
        </p:txBody>
      </p:sp>
      <p:sp>
        <p:nvSpPr>
          <p:cNvPr id="606" name="Google Shape;606;p62"/>
          <p:cNvSpPr txBox="1">
            <a:spLocks noGrp="1"/>
          </p:cNvSpPr>
          <p:nvPr>
            <p:ph type="title" idx="4"/>
          </p:nvPr>
        </p:nvSpPr>
        <p:spPr>
          <a:xfrm>
            <a:off x="34762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Hailey Liscio</a:t>
            </a:r>
            <a:endParaRPr/>
          </a:p>
        </p:txBody>
      </p:sp>
      <p:sp>
        <p:nvSpPr>
          <p:cNvPr id="607" name="Google Shape;607;p62"/>
          <p:cNvSpPr txBox="1">
            <a:spLocks noGrp="1"/>
          </p:cNvSpPr>
          <p:nvPr>
            <p:ph type="title" idx="5"/>
          </p:nvPr>
        </p:nvSpPr>
        <p:spPr>
          <a:xfrm>
            <a:off x="60910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Alice Oprea</a:t>
            </a:r>
            <a:endParaRPr/>
          </a:p>
        </p:txBody>
      </p:sp>
      <p:pic>
        <p:nvPicPr>
          <p:cNvPr id="608" name="Google Shape;608;p62"/>
          <p:cNvPicPr preferRelativeResize="0"/>
          <p:nvPr/>
        </p:nvPicPr>
        <p:blipFill rotWithShape="1">
          <a:blip r:embed="rId3">
            <a:alphaModFix/>
          </a:blip>
          <a:srcRect t="27844"/>
          <a:stretch/>
        </p:blipFill>
        <p:spPr>
          <a:xfrm>
            <a:off x="1113571" y="1643624"/>
            <a:ext cx="1694158" cy="1586538"/>
          </a:xfrm>
          <a:prstGeom prst="rect">
            <a:avLst/>
          </a:prstGeom>
          <a:noFill/>
          <a:ln>
            <a:noFill/>
          </a:ln>
        </p:spPr>
      </p:pic>
      <p:grpSp>
        <p:nvGrpSpPr>
          <p:cNvPr id="609" name="Google Shape;609;p62"/>
          <p:cNvGrpSpPr/>
          <p:nvPr/>
        </p:nvGrpSpPr>
        <p:grpSpPr>
          <a:xfrm>
            <a:off x="1113571" y="1508989"/>
            <a:ext cx="1823667" cy="1721173"/>
            <a:chOff x="1524420" y="767954"/>
            <a:chExt cx="2129955" cy="2010246"/>
          </a:xfrm>
        </p:grpSpPr>
        <p:sp>
          <p:nvSpPr>
            <p:cNvPr id="610" name="Google Shape;610;p62"/>
            <p:cNvSpPr/>
            <p:nvPr/>
          </p:nvSpPr>
          <p:spPr>
            <a:xfrm flipH="1">
              <a:off x="1524420" y="767954"/>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611" name="Google Shape;611;p62"/>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pic>
        <p:nvPicPr>
          <p:cNvPr id="612" name="Google Shape;612;p62"/>
          <p:cNvPicPr preferRelativeResize="0"/>
          <p:nvPr/>
        </p:nvPicPr>
        <p:blipFill rotWithShape="1">
          <a:blip r:embed="rId4">
            <a:alphaModFix/>
          </a:blip>
          <a:srcRect l="5132" r="5132"/>
          <a:stretch/>
        </p:blipFill>
        <p:spPr>
          <a:xfrm>
            <a:off x="3724546" y="1643624"/>
            <a:ext cx="1694158" cy="1586538"/>
          </a:xfrm>
          <a:prstGeom prst="rect">
            <a:avLst/>
          </a:prstGeom>
          <a:noFill/>
          <a:ln>
            <a:noFill/>
          </a:ln>
        </p:spPr>
      </p:pic>
      <p:pic>
        <p:nvPicPr>
          <p:cNvPr id="613" name="Google Shape;613;p62"/>
          <p:cNvPicPr preferRelativeResize="0"/>
          <p:nvPr/>
        </p:nvPicPr>
        <p:blipFill rotWithShape="1">
          <a:blip r:embed="rId5">
            <a:alphaModFix/>
          </a:blip>
          <a:srcRect b="20584"/>
          <a:stretch/>
        </p:blipFill>
        <p:spPr>
          <a:xfrm>
            <a:off x="6335521" y="1643624"/>
            <a:ext cx="1694158" cy="1586538"/>
          </a:xfrm>
          <a:prstGeom prst="rect">
            <a:avLst/>
          </a:prstGeom>
          <a:noFill/>
          <a:ln>
            <a:noFill/>
          </a:ln>
        </p:spPr>
      </p:pic>
      <p:grpSp>
        <p:nvGrpSpPr>
          <p:cNvPr id="614" name="Google Shape;614;p62"/>
          <p:cNvGrpSpPr/>
          <p:nvPr/>
        </p:nvGrpSpPr>
        <p:grpSpPr>
          <a:xfrm>
            <a:off x="3550125" y="1508989"/>
            <a:ext cx="1868579" cy="1721177"/>
            <a:chOff x="3550125" y="1491873"/>
            <a:chExt cx="1868579" cy="1721177"/>
          </a:xfrm>
        </p:grpSpPr>
        <p:sp>
          <p:nvSpPr>
            <p:cNvPr id="615" name="Google Shape;615;p62"/>
            <p:cNvSpPr/>
            <p:nvPr/>
          </p:nvSpPr>
          <p:spPr>
            <a:xfrm>
              <a:off x="3550125" y="1807675"/>
              <a:ext cx="133350" cy="1405375"/>
            </a:xfrm>
            <a:custGeom>
              <a:avLst/>
              <a:gdLst/>
              <a:ahLst/>
              <a:cxnLst/>
              <a:rect l="l" t="t" r="r" b="b"/>
              <a:pathLst>
                <a:path w="5334" h="56215" extrusionOk="0">
                  <a:moveTo>
                    <a:pt x="5334" y="56215"/>
                  </a:moveTo>
                  <a:lnTo>
                    <a:pt x="5306" y="7559"/>
                  </a:lnTo>
                  <a:lnTo>
                    <a:pt x="0" y="0"/>
                  </a:lnTo>
                  <a:close/>
                </a:path>
              </a:pathLst>
            </a:custGeom>
            <a:solidFill>
              <a:schemeClr val="accent1"/>
            </a:solidFill>
            <a:ln>
              <a:noFill/>
            </a:ln>
          </p:spPr>
        </p:sp>
        <p:sp>
          <p:nvSpPr>
            <p:cNvPr id="616" name="Google Shape;616;p62"/>
            <p:cNvSpPr/>
            <p:nvPr/>
          </p:nvSpPr>
          <p:spPr>
            <a:xfrm rot="-5400000">
              <a:off x="4978018" y="1151277"/>
              <a:ext cx="100090" cy="781282"/>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617" name="Google Shape;617;p62"/>
          <p:cNvGrpSpPr/>
          <p:nvPr/>
        </p:nvGrpSpPr>
        <p:grpSpPr>
          <a:xfrm flipH="1">
            <a:off x="6335525" y="1461391"/>
            <a:ext cx="1842304" cy="1769208"/>
            <a:chOff x="3576398" y="1443838"/>
            <a:chExt cx="1842304" cy="1769208"/>
          </a:xfrm>
        </p:grpSpPr>
        <p:sp>
          <p:nvSpPr>
            <p:cNvPr id="618" name="Google Shape;618;p62"/>
            <p:cNvSpPr/>
            <p:nvPr/>
          </p:nvSpPr>
          <p:spPr>
            <a:xfrm rot="-5400000" flipH="1">
              <a:off x="3021739" y="2551320"/>
              <a:ext cx="1216385" cy="107066"/>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619" name="Google Shape;619;p62"/>
            <p:cNvSpPr/>
            <p:nvPr/>
          </p:nvSpPr>
          <p:spPr>
            <a:xfrm>
              <a:off x="4402377" y="1443838"/>
              <a:ext cx="1016325" cy="148125"/>
            </a:xfrm>
            <a:custGeom>
              <a:avLst/>
              <a:gdLst/>
              <a:ahLst/>
              <a:cxnLst/>
              <a:rect l="l" t="t" r="r" b="b"/>
              <a:pathLst>
                <a:path w="40653" h="5925" extrusionOk="0">
                  <a:moveTo>
                    <a:pt x="40653" y="5925"/>
                  </a:moveTo>
                  <a:lnTo>
                    <a:pt x="0" y="5591"/>
                  </a:lnTo>
                  <a:lnTo>
                    <a:pt x="3727" y="0"/>
                  </a:lnTo>
                  <a:close/>
                </a:path>
              </a:pathLst>
            </a:custGeom>
            <a:solidFill>
              <a:schemeClr val="lt2"/>
            </a:solid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grpSp>
        <p:nvGrpSpPr>
          <p:cNvPr id="1077" name="Google Shape;1077;p80"/>
          <p:cNvGrpSpPr/>
          <p:nvPr/>
        </p:nvGrpSpPr>
        <p:grpSpPr>
          <a:xfrm>
            <a:off x="646780" y="1305064"/>
            <a:ext cx="2529034" cy="3595667"/>
            <a:chOff x="883830" y="1305064"/>
            <a:chExt cx="2529034" cy="3595667"/>
          </a:xfrm>
        </p:grpSpPr>
        <p:grpSp>
          <p:nvGrpSpPr>
            <p:cNvPr id="1078" name="Google Shape;1078;p80"/>
            <p:cNvGrpSpPr/>
            <p:nvPr/>
          </p:nvGrpSpPr>
          <p:grpSpPr>
            <a:xfrm rot="5400000">
              <a:off x="350514" y="1838380"/>
              <a:ext cx="3595667" cy="2529034"/>
              <a:chOff x="5505399" y="1859094"/>
              <a:chExt cx="2371968" cy="1586198"/>
            </a:xfrm>
          </p:grpSpPr>
          <p:sp>
            <p:nvSpPr>
              <p:cNvPr id="1079" name="Google Shape;1079;p80"/>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0"/>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0"/>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0"/>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3" name="Google Shape;1083;p80"/>
            <p:cNvPicPr preferRelativeResize="0"/>
            <p:nvPr/>
          </p:nvPicPr>
          <p:blipFill>
            <a:blip r:embed="rId3">
              <a:alphaModFix/>
            </a:blip>
            <a:stretch>
              <a:fillRect/>
            </a:stretch>
          </p:blipFill>
          <p:spPr>
            <a:xfrm>
              <a:off x="1071725" y="1504300"/>
              <a:ext cx="2153250" cy="2989000"/>
            </a:xfrm>
            <a:prstGeom prst="rect">
              <a:avLst/>
            </a:prstGeom>
            <a:noFill/>
            <a:ln w="12700" cap="flat" cmpd="sng">
              <a:solidFill>
                <a:srgbClr val="F3F3F3"/>
              </a:solidFill>
              <a:prstDash val="solid"/>
              <a:miter lim="8000"/>
              <a:headEnd type="none" w="sm" len="sm"/>
              <a:tailEnd type="none" w="sm" len="sm"/>
            </a:ln>
          </p:spPr>
        </p:pic>
      </p:grpSp>
      <p:sp>
        <p:nvSpPr>
          <p:cNvPr id="1084" name="Google Shape;1084;p80"/>
          <p:cNvSpPr txBox="1">
            <a:spLocks noGrp="1"/>
          </p:cNvSpPr>
          <p:nvPr>
            <p:ph type="title" idx="4294967295"/>
          </p:nvPr>
        </p:nvSpPr>
        <p:spPr>
          <a:xfrm>
            <a:off x="6110075" y="1699525"/>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Livvic"/>
                <a:ea typeface="Livvic"/>
                <a:cs typeface="Livvic"/>
                <a:sym typeface="Livvic"/>
              </a:rPr>
              <a:t>Sponsored Posts</a:t>
            </a:r>
            <a:br>
              <a:rPr lang="en" sz="1600" b="1">
                <a:latin typeface="Livvic"/>
                <a:ea typeface="Livvic"/>
                <a:cs typeface="Livvic"/>
                <a:sym typeface="Livvic"/>
              </a:rPr>
            </a:br>
            <a:r>
              <a:rPr lang="en" sz="1600" b="1">
                <a:latin typeface="Livvic"/>
                <a:ea typeface="Livvic"/>
                <a:cs typeface="Livvic"/>
                <a:sym typeface="Livvic"/>
              </a:rPr>
              <a:t>Story Ads</a:t>
            </a:r>
            <a:endParaRPr sz="1600" b="1">
              <a:latin typeface="Livvic"/>
              <a:ea typeface="Livvic"/>
              <a:cs typeface="Livvic"/>
              <a:sym typeface="Livvic"/>
            </a:endParaRPr>
          </a:p>
        </p:txBody>
      </p:sp>
      <p:sp>
        <p:nvSpPr>
          <p:cNvPr id="1085" name="Google Shape;1085;p80"/>
          <p:cNvSpPr txBox="1">
            <a:spLocks noGrp="1"/>
          </p:cNvSpPr>
          <p:nvPr>
            <p:ph type="subTitle" idx="4294967295"/>
          </p:nvPr>
        </p:nvSpPr>
        <p:spPr>
          <a:xfrm>
            <a:off x="6110075" y="2221877"/>
            <a:ext cx="2308800" cy="576000"/>
          </a:xfrm>
          <a:prstGeom prst="rect">
            <a:avLst/>
          </a:prstGeom>
          <a:noFill/>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t>Promote Event - Workshops, webinars</a:t>
            </a:r>
            <a:endParaRPr sz="1400"/>
          </a:p>
        </p:txBody>
      </p:sp>
      <p:sp>
        <p:nvSpPr>
          <p:cNvPr id="1086" name="Google Shape;1086;p80"/>
          <p:cNvSpPr/>
          <p:nvPr/>
        </p:nvSpPr>
        <p:spPr>
          <a:xfrm rot="-6934096" flipH="1">
            <a:off x="5949151" y="920000"/>
            <a:ext cx="694365" cy="730629"/>
          </a:xfrm>
          <a:custGeom>
            <a:avLst/>
            <a:gdLst/>
            <a:ahLst/>
            <a:cxnLst/>
            <a:rect l="l" t="t" r="r" b="b"/>
            <a:pathLst>
              <a:path w="20540" h="23279" extrusionOk="0">
                <a:moveTo>
                  <a:pt x="0" y="5477"/>
                </a:moveTo>
                <a:lnTo>
                  <a:pt x="19855" y="0"/>
                </a:lnTo>
                <a:lnTo>
                  <a:pt x="20540" y="23279"/>
                </a:lnTo>
                <a:close/>
              </a:path>
            </a:pathLst>
          </a:custGeom>
          <a:solidFill>
            <a:schemeClr val="lt2"/>
          </a:solidFill>
          <a:ln>
            <a:noFill/>
          </a:ln>
        </p:spPr>
      </p:sp>
      <p:sp>
        <p:nvSpPr>
          <p:cNvPr id="1087" name="Google Shape;1087;p80"/>
          <p:cNvSpPr txBox="1">
            <a:spLocks noGrp="1"/>
          </p:cNvSpPr>
          <p:nvPr>
            <p:ph type="title"/>
          </p:nvPr>
        </p:nvSpPr>
        <p:spPr>
          <a:xfrm>
            <a:off x="152400" y="128750"/>
            <a:ext cx="574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Instagram Marketing</a:t>
            </a:r>
            <a:endParaRPr sz="3000"/>
          </a:p>
        </p:txBody>
      </p:sp>
      <p:sp>
        <p:nvSpPr>
          <p:cNvPr id="1088" name="Google Shape;1088;p80"/>
          <p:cNvSpPr txBox="1">
            <a:spLocks noGrp="1"/>
          </p:cNvSpPr>
          <p:nvPr>
            <p:ph type="title"/>
          </p:nvPr>
        </p:nvSpPr>
        <p:spPr>
          <a:xfrm>
            <a:off x="274850" y="701450"/>
            <a:ext cx="53706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Livvic"/>
                <a:ea typeface="Livvic"/>
                <a:cs typeface="Livvic"/>
                <a:sym typeface="Livvic"/>
              </a:rPr>
              <a:t>Instagram: consistent posts across different platforms</a:t>
            </a:r>
            <a:endParaRPr sz="1500">
              <a:latin typeface="Livvic"/>
              <a:ea typeface="Livvic"/>
              <a:cs typeface="Livvic"/>
              <a:sym typeface="Livvic"/>
            </a:endParaRPr>
          </a:p>
        </p:txBody>
      </p:sp>
      <p:pic>
        <p:nvPicPr>
          <p:cNvPr id="1089" name="Google Shape;1089;p80"/>
          <p:cNvPicPr preferRelativeResize="0"/>
          <p:nvPr/>
        </p:nvPicPr>
        <p:blipFill>
          <a:blip r:embed="rId4">
            <a:alphaModFix/>
          </a:blip>
          <a:stretch>
            <a:fillRect/>
          </a:stretch>
        </p:blipFill>
        <p:spPr>
          <a:xfrm>
            <a:off x="3508264" y="1470163"/>
            <a:ext cx="1773758" cy="3265469"/>
          </a:xfrm>
          <a:prstGeom prst="rect">
            <a:avLst/>
          </a:prstGeom>
          <a:noFill/>
          <a:ln>
            <a:noFill/>
          </a:ln>
        </p:spPr>
      </p:pic>
      <p:grpSp>
        <p:nvGrpSpPr>
          <p:cNvPr id="1090" name="Google Shape;1090;p80"/>
          <p:cNvGrpSpPr/>
          <p:nvPr/>
        </p:nvGrpSpPr>
        <p:grpSpPr>
          <a:xfrm>
            <a:off x="6145751" y="1255355"/>
            <a:ext cx="301161" cy="339535"/>
            <a:chOff x="3299850" y="238575"/>
            <a:chExt cx="427725" cy="482225"/>
          </a:xfrm>
        </p:grpSpPr>
        <p:sp>
          <p:nvSpPr>
            <p:cNvPr id="1091" name="Google Shape;1091;p80"/>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2" name="Google Shape;1092;p80"/>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3" name="Google Shape;1093;p80"/>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4" name="Google Shape;1094;p80"/>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5" name="Google Shape;1095;p80"/>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96" name="Google Shape;1096;p80"/>
          <p:cNvSpPr txBox="1">
            <a:spLocks noGrp="1"/>
          </p:cNvSpPr>
          <p:nvPr>
            <p:ph type="title" idx="4294967295"/>
          </p:nvPr>
        </p:nvSpPr>
        <p:spPr>
          <a:xfrm>
            <a:off x="5729375" y="3374825"/>
            <a:ext cx="3070200" cy="13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2A8A8"/>
                </a:solidFill>
              </a:rPr>
              <a:t>“The number of shared videos on Instagram increases by 80% per year”</a:t>
            </a:r>
            <a:endParaRPr sz="1500">
              <a:solidFill>
                <a:srgbClr val="F2A8A8"/>
              </a:solidFill>
            </a:endParaRPr>
          </a:p>
        </p:txBody>
      </p:sp>
      <p:sp>
        <p:nvSpPr>
          <p:cNvPr id="1097" name="Google Shape;1097;p80"/>
          <p:cNvSpPr txBox="1">
            <a:spLocks noGrp="1"/>
          </p:cNvSpPr>
          <p:nvPr>
            <p:ph type="subTitle" idx="4294967295"/>
          </p:nvPr>
        </p:nvSpPr>
        <p:spPr>
          <a:xfrm>
            <a:off x="7239900" y="4157413"/>
            <a:ext cx="20289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2A8A8"/>
                </a:solidFill>
              </a:rPr>
              <a:t>(Websitebuilder)</a:t>
            </a:r>
            <a:endParaRPr sz="1200">
              <a:solidFill>
                <a:srgbClr val="F2A8A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81"/>
          <p:cNvSpPr/>
          <p:nvPr/>
        </p:nvSpPr>
        <p:spPr>
          <a:xfrm rot="5400000">
            <a:off x="4329391" y="1948183"/>
            <a:ext cx="484475" cy="1162618"/>
          </a:xfrm>
          <a:custGeom>
            <a:avLst/>
            <a:gdLst/>
            <a:ahLst/>
            <a:cxnLst/>
            <a:rect l="l" t="t" r="r" b="b"/>
            <a:pathLst>
              <a:path w="19379" h="19856" extrusionOk="0">
                <a:moveTo>
                  <a:pt x="0" y="1373"/>
                </a:moveTo>
                <a:lnTo>
                  <a:pt x="2096" y="19856"/>
                </a:lnTo>
                <a:lnTo>
                  <a:pt x="19379" y="17117"/>
                </a:lnTo>
                <a:lnTo>
                  <a:pt x="19105" y="0"/>
                </a:lnTo>
                <a:close/>
              </a:path>
            </a:pathLst>
          </a:custGeom>
          <a:solidFill>
            <a:schemeClr val="accent2"/>
          </a:solidFill>
          <a:ln>
            <a:noFill/>
          </a:ln>
        </p:spPr>
      </p:sp>
      <p:sp>
        <p:nvSpPr>
          <p:cNvPr id="1103" name="Google Shape;1103;p81"/>
          <p:cNvSpPr/>
          <p:nvPr/>
        </p:nvSpPr>
        <p:spPr>
          <a:xfrm rot="-5400000" flipH="1">
            <a:off x="7083438" y="1972619"/>
            <a:ext cx="503125" cy="1095115"/>
          </a:xfrm>
          <a:custGeom>
            <a:avLst/>
            <a:gdLst/>
            <a:ahLst/>
            <a:cxnLst/>
            <a:rect l="l" t="t" r="r" b="b"/>
            <a:pathLst>
              <a:path w="20125" h="19962" extrusionOk="0">
                <a:moveTo>
                  <a:pt x="0" y="0"/>
                </a:moveTo>
                <a:lnTo>
                  <a:pt x="2842" y="19962"/>
                </a:lnTo>
                <a:lnTo>
                  <a:pt x="20125" y="17223"/>
                </a:lnTo>
                <a:lnTo>
                  <a:pt x="19851" y="106"/>
                </a:lnTo>
                <a:close/>
              </a:path>
            </a:pathLst>
          </a:custGeom>
          <a:solidFill>
            <a:schemeClr val="lt2"/>
          </a:solidFill>
          <a:ln>
            <a:noFill/>
          </a:ln>
        </p:spPr>
      </p:sp>
      <p:sp>
        <p:nvSpPr>
          <p:cNvPr id="1104" name="Google Shape;1104;p81"/>
          <p:cNvSpPr/>
          <p:nvPr/>
        </p:nvSpPr>
        <p:spPr>
          <a:xfrm rot="5400000">
            <a:off x="1407202" y="1948178"/>
            <a:ext cx="432085" cy="1162618"/>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1105" name="Google Shape;1105;p81"/>
          <p:cNvSpPr txBox="1">
            <a:spLocks noGrp="1"/>
          </p:cNvSpPr>
          <p:nvPr>
            <p:ph type="title"/>
          </p:nvPr>
        </p:nvSpPr>
        <p:spPr>
          <a:xfrm>
            <a:off x="500100" y="2911500"/>
            <a:ext cx="23997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Acquire new customers</a:t>
            </a:r>
            <a:endParaRPr sz="1700"/>
          </a:p>
        </p:txBody>
      </p:sp>
      <p:sp>
        <p:nvSpPr>
          <p:cNvPr id="1106" name="Google Shape;1106;p81"/>
          <p:cNvSpPr txBox="1">
            <a:spLocks noGrp="1"/>
          </p:cNvSpPr>
          <p:nvPr>
            <p:ph type="subTitle" idx="1"/>
          </p:nvPr>
        </p:nvSpPr>
        <p:spPr>
          <a:xfrm>
            <a:off x="500100" y="3240550"/>
            <a:ext cx="23997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Demonstrating local market knowledge and real estate expertise to a live audience</a:t>
            </a:r>
            <a:endParaRPr/>
          </a:p>
        </p:txBody>
      </p:sp>
      <p:sp>
        <p:nvSpPr>
          <p:cNvPr id="1107" name="Google Shape;1107;p81"/>
          <p:cNvSpPr txBox="1">
            <a:spLocks noGrp="1"/>
          </p:cNvSpPr>
          <p:nvPr>
            <p:ph type="title" idx="6"/>
          </p:nvPr>
        </p:nvSpPr>
        <p:spPr>
          <a:xfrm>
            <a:off x="299476" y="2256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Public Relation </a:t>
            </a:r>
            <a:endParaRPr/>
          </a:p>
        </p:txBody>
      </p:sp>
      <p:sp>
        <p:nvSpPr>
          <p:cNvPr id="1108" name="Google Shape;1108;p81"/>
          <p:cNvSpPr txBox="1">
            <a:spLocks noGrp="1"/>
          </p:cNvSpPr>
          <p:nvPr>
            <p:ph type="subTitle" idx="2"/>
          </p:nvPr>
        </p:nvSpPr>
        <p:spPr>
          <a:xfrm>
            <a:off x="3450900" y="3240550"/>
            <a:ext cx="23997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Home buyers want their agents are knowledgeable in real estate.</a:t>
            </a:r>
            <a:endParaRPr/>
          </a:p>
        </p:txBody>
      </p:sp>
      <p:sp>
        <p:nvSpPr>
          <p:cNvPr id="1109" name="Google Shape;1109;p81"/>
          <p:cNvSpPr txBox="1">
            <a:spLocks noGrp="1"/>
          </p:cNvSpPr>
          <p:nvPr>
            <p:ph type="title" idx="7"/>
          </p:nvPr>
        </p:nvSpPr>
        <p:spPr>
          <a:xfrm>
            <a:off x="1237875" y="24049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110" name="Google Shape;1110;p81"/>
          <p:cNvSpPr txBox="1">
            <a:spLocks noGrp="1"/>
          </p:cNvSpPr>
          <p:nvPr>
            <p:ph type="subTitle" idx="3"/>
          </p:nvPr>
        </p:nvSpPr>
        <p:spPr>
          <a:xfrm>
            <a:off x="6243450" y="32405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Agents training and career development.</a:t>
            </a:r>
            <a:endParaRPr/>
          </a:p>
        </p:txBody>
      </p:sp>
      <p:sp>
        <p:nvSpPr>
          <p:cNvPr id="1111" name="Google Shape;1111;p81"/>
          <p:cNvSpPr txBox="1">
            <a:spLocks noGrp="1"/>
          </p:cNvSpPr>
          <p:nvPr>
            <p:ph type="title" idx="8"/>
          </p:nvPr>
        </p:nvSpPr>
        <p:spPr>
          <a:xfrm>
            <a:off x="4171500" y="24311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112" name="Google Shape;1112;p81"/>
          <p:cNvSpPr txBox="1">
            <a:spLocks noGrp="1"/>
          </p:cNvSpPr>
          <p:nvPr>
            <p:ph type="title" idx="4"/>
          </p:nvPr>
        </p:nvSpPr>
        <p:spPr>
          <a:xfrm>
            <a:off x="3559200" y="29115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Trust &amp; Reliability</a:t>
            </a:r>
            <a:endParaRPr sz="1700"/>
          </a:p>
        </p:txBody>
      </p:sp>
      <p:sp>
        <p:nvSpPr>
          <p:cNvPr id="1113" name="Google Shape;1113;p81"/>
          <p:cNvSpPr txBox="1">
            <a:spLocks noGrp="1"/>
          </p:cNvSpPr>
          <p:nvPr>
            <p:ph type="title" idx="5"/>
          </p:nvPr>
        </p:nvSpPr>
        <p:spPr>
          <a:xfrm>
            <a:off x="6243450" y="29115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Agents Training</a:t>
            </a:r>
            <a:endParaRPr sz="1700"/>
          </a:p>
        </p:txBody>
      </p:sp>
      <p:sp>
        <p:nvSpPr>
          <p:cNvPr id="1114" name="Google Shape;1114;p81"/>
          <p:cNvSpPr txBox="1">
            <a:spLocks noGrp="1"/>
          </p:cNvSpPr>
          <p:nvPr>
            <p:ph type="title" idx="9"/>
          </p:nvPr>
        </p:nvSpPr>
        <p:spPr>
          <a:xfrm>
            <a:off x="6938700" y="24311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grpSp>
        <p:nvGrpSpPr>
          <p:cNvPr id="1115" name="Google Shape;1115;p81"/>
          <p:cNvGrpSpPr/>
          <p:nvPr/>
        </p:nvGrpSpPr>
        <p:grpSpPr>
          <a:xfrm>
            <a:off x="2403611" y="1534172"/>
            <a:ext cx="340204" cy="298116"/>
            <a:chOff x="899850" y="871450"/>
            <a:chExt cx="483175" cy="423400"/>
          </a:xfrm>
        </p:grpSpPr>
        <p:sp>
          <p:nvSpPr>
            <p:cNvPr id="1116" name="Google Shape;1116;p8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7" name="Google Shape;1117;p8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8" name="Google Shape;1118;p8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9" name="Google Shape;1119;p8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0" name="Google Shape;1120;p81"/>
          <p:cNvSpPr txBox="1">
            <a:spLocks noGrp="1"/>
          </p:cNvSpPr>
          <p:nvPr>
            <p:ph type="title"/>
          </p:nvPr>
        </p:nvSpPr>
        <p:spPr>
          <a:xfrm>
            <a:off x="2569488" y="1389975"/>
            <a:ext cx="416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Online Workshops &amp; Webinars</a:t>
            </a:r>
            <a:endParaRPr sz="1800"/>
          </a:p>
        </p:txBody>
      </p:sp>
      <p:sp>
        <p:nvSpPr>
          <p:cNvPr id="1121" name="Google Shape;1121;p81"/>
          <p:cNvSpPr txBox="1">
            <a:spLocks noGrp="1"/>
          </p:cNvSpPr>
          <p:nvPr>
            <p:ph type="title" idx="4"/>
          </p:nvPr>
        </p:nvSpPr>
        <p:spPr>
          <a:xfrm>
            <a:off x="381000" y="668250"/>
            <a:ext cx="3069900" cy="58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Events</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82"/>
          <p:cNvSpPr txBox="1">
            <a:spLocks noGrp="1"/>
          </p:cNvSpPr>
          <p:nvPr>
            <p:ph type="subTitle" idx="4294967295"/>
          </p:nvPr>
        </p:nvSpPr>
        <p:spPr>
          <a:xfrm>
            <a:off x="5051000" y="3806225"/>
            <a:ext cx="3643200" cy="1103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Top up $400, get $1,000 total credits</a:t>
            </a:r>
            <a:endParaRPr sz="1400"/>
          </a:p>
          <a:p>
            <a:pPr marL="457200" lvl="0" indent="-317500" algn="l" rtl="0">
              <a:lnSpc>
                <a:spcPct val="100000"/>
              </a:lnSpc>
              <a:spcBef>
                <a:spcPts val="0"/>
              </a:spcBef>
              <a:spcAft>
                <a:spcPts val="0"/>
              </a:spcAft>
              <a:buSzPts val="1400"/>
              <a:buChar char="●"/>
            </a:pPr>
            <a:r>
              <a:rPr lang="en" sz="1400"/>
              <a:t>Use at movers, cleaning service partners and house repair / renovate service partners</a:t>
            </a:r>
            <a:endParaRPr sz="1400"/>
          </a:p>
        </p:txBody>
      </p:sp>
      <p:sp>
        <p:nvSpPr>
          <p:cNvPr id="1127" name="Google Shape;1127;p82"/>
          <p:cNvSpPr txBox="1">
            <a:spLocks noGrp="1"/>
          </p:cNvSpPr>
          <p:nvPr>
            <p:ph type="subTitle" idx="1"/>
          </p:nvPr>
        </p:nvSpPr>
        <p:spPr>
          <a:xfrm>
            <a:off x="326300" y="3806225"/>
            <a:ext cx="3643200" cy="1103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Top up $200, get total $500 credits</a:t>
            </a:r>
            <a:endParaRPr sz="1400"/>
          </a:p>
          <a:p>
            <a:pPr marL="457200" lvl="0" indent="-317500" algn="l" rtl="0">
              <a:lnSpc>
                <a:spcPct val="100000"/>
              </a:lnSpc>
              <a:spcBef>
                <a:spcPts val="0"/>
              </a:spcBef>
              <a:spcAft>
                <a:spcPts val="0"/>
              </a:spcAft>
              <a:buSzPts val="1400"/>
              <a:buChar char="●"/>
            </a:pPr>
            <a:r>
              <a:rPr lang="en" sz="1400"/>
              <a:t>Use at movers and cleaning service partners</a:t>
            </a:r>
            <a:endParaRPr sz="1400"/>
          </a:p>
        </p:txBody>
      </p:sp>
      <p:sp>
        <p:nvSpPr>
          <p:cNvPr id="1128" name="Google Shape;1128;p82"/>
          <p:cNvSpPr txBox="1">
            <a:spLocks noGrp="1"/>
          </p:cNvSpPr>
          <p:nvPr>
            <p:ph type="title"/>
          </p:nvPr>
        </p:nvSpPr>
        <p:spPr>
          <a:xfrm>
            <a:off x="666506" y="3261524"/>
            <a:ext cx="2962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000" i="1"/>
              <a:t>KWNR Golden Wallet</a:t>
            </a:r>
            <a:endParaRPr sz="2000" i="1"/>
          </a:p>
        </p:txBody>
      </p:sp>
      <p:sp>
        <p:nvSpPr>
          <p:cNvPr id="1129" name="Google Shape;1129;p82"/>
          <p:cNvSpPr txBox="1">
            <a:spLocks noGrp="1"/>
          </p:cNvSpPr>
          <p:nvPr>
            <p:ph type="title" idx="4294967295"/>
          </p:nvPr>
        </p:nvSpPr>
        <p:spPr>
          <a:xfrm>
            <a:off x="5265950" y="3261525"/>
            <a:ext cx="321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000" i="1"/>
              <a:t>KWNR Platinum Wallet</a:t>
            </a:r>
            <a:endParaRPr sz="2000" i="1"/>
          </a:p>
        </p:txBody>
      </p:sp>
      <p:sp>
        <p:nvSpPr>
          <p:cNvPr id="1130" name="Google Shape;1130;p82"/>
          <p:cNvSpPr/>
          <p:nvPr/>
        </p:nvSpPr>
        <p:spPr>
          <a:xfrm flipH="1">
            <a:off x="6952521" y="1392657"/>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1131" name="Google Shape;1131;p82"/>
          <p:cNvSpPr/>
          <p:nvPr/>
        </p:nvSpPr>
        <p:spPr>
          <a:xfrm>
            <a:off x="3749475" y="2446966"/>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sp>
        <p:nvSpPr>
          <p:cNvPr id="1132" name="Google Shape;1132;p82"/>
          <p:cNvSpPr/>
          <p:nvPr/>
        </p:nvSpPr>
        <p:spPr>
          <a:xfrm>
            <a:off x="639725" y="1361041"/>
            <a:ext cx="855824" cy="188271"/>
          </a:xfrm>
          <a:custGeom>
            <a:avLst/>
            <a:gdLst/>
            <a:ahLst/>
            <a:cxnLst/>
            <a:rect l="l" t="t" r="r" b="b"/>
            <a:pathLst>
              <a:path w="66640" h="14660" extrusionOk="0">
                <a:moveTo>
                  <a:pt x="66640" y="14660"/>
                </a:moveTo>
                <a:lnTo>
                  <a:pt x="6663" y="13662"/>
                </a:lnTo>
                <a:lnTo>
                  <a:pt x="0" y="0"/>
                </a:lnTo>
                <a:close/>
              </a:path>
            </a:pathLst>
          </a:custGeom>
          <a:solidFill>
            <a:schemeClr val="accent2"/>
          </a:solidFill>
          <a:ln>
            <a:noFill/>
          </a:ln>
        </p:spPr>
      </p:sp>
      <p:sp>
        <p:nvSpPr>
          <p:cNvPr id="1133" name="Google Shape;1133;p82"/>
          <p:cNvSpPr/>
          <p:nvPr/>
        </p:nvSpPr>
        <p:spPr>
          <a:xfrm>
            <a:off x="8429300" y="2475303"/>
            <a:ext cx="154975" cy="855825"/>
          </a:xfrm>
          <a:custGeom>
            <a:avLst/>
            <a:gdLst/>
            <a:ahLst/>
            <a:cxnLst/>
            <a:rect l="l" t="t" r="r" b="b"/>
            <a:pathLst>
              <a:path w="6199" h="34233" extrusionOk="0">
                <a:moveTo>
                  <a:pt x="0" y="34233"/>
                </a:moveTo>
                <a:lnTo>
                  <a:pt x="103" y="781"/>
                </a:lnTo>
                <a:lnTo>
                  <a:pt x="6199" y="0"/>
                </a:lnTo>
                <a:close/>
              </a:path>
            </a:pathLst>
          </a:custGeom>
          <a:solidFill>
            <a:schemeClr val="lt2"/>
          </a:solidFill>
          <a:ln>
            <a:noFill/>
          </a:ln>
        </p:spPr>
      </p:sp>
      <p:sp>
        <p:nvSpPr>
          <p:cNvPr id="1134" name="Google Shape;1134;p82"/>
          <p:cNvSpPr txBox="1">
            <a:spLocks noGrp="1"/>
          </p:cNvSpPr>
          <p:nvPr>
            <p:ph type="title" idx="4294967295"/>
          </p:nvPr>
        </p:nvSpPr>
        <p:spPr>
          <a:xfrm>
            <a:off x="254126" y="1060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KWNR Wallet</a:t>
            </a:r>
            <a:endParaRPr/>
          </a:p>
        </p:txBody>
      </p:sp>
      <p:pic>
        <p:nvPicPr>
          <p:cNvPr id="1135" name="Google Shape;1135;p82"/>
          <p:cNvPicPr preferRelativeResize="0"/>
          <p:nvPr/>
        </p:nvPicPr>
        <p:blipFill>
          <a:blip r:embed="rId3">
            <a:alphaModFix/>
          </a:blip>
          <a:stretch>
            <a:fillRect/>
          </a:stretch>
        </p:blipFill>
        <p:spPr>
          <a:xfrm>
            <a:off x="5462900" y="1560000"/>
            <a:ext cx="2910350" cy="1771125"/>
          </a:xfrm>
          <a:prstGeom prst="rect">
            <a:avLst/>
          </a:prstGeom>
          <a:noFill/>
          <a:ln>
            <a:noFill/>
          </a:ln>
        </p:spPr>
      </p:pic>
      <p:sp>
        <p:nvSpPr>
          <p:cNvPr id="1136" name="Google Shape;1136;p82"/>
          <p:cNvSpPr txBox="1">
            <a:spLocks noGrp="1"/>
          </p:cNvSpPr>
          <p:nvPr>
            <p:ph type="title"/>
          </p:nvPr>
        </p:nvSpPr>
        <p:spPr>
          <a:xfrm>
            <a:off x="162850" y="768650"/>
            <a:ext cx="7655100" cy="58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i="1">
                <a:latin typeface="Livvic"/>
                <a:ea typeface="Livvic"/>
                <a:cs typeface="Livvic"/>
                <a:sym typeface="Livvic"/>
              </a:rPr>
              <a:t>Value-added Plans: win-win programs</a:t>
            </a:r>
            <a:endParaRPr sz="1500" i="1">
              <a:latin typeface="Livvic"/>
              <a:ea typeface="Livvic"/>
              <a:cs typeface="Livvic"/>
              <a:sym typeface="Livvic"/>
            </a:endParaRPr>
          </a:p>
          <a:p>
            <a:pPr marL="0" lvl="0" indent="0" algn="l" rtl="0">
              <a:spcBef>
                <a:spcPts val="0"/>
              </a:spcBef>
              <a:spcAft>
                <a:spcPts val="0"/>
              </a:spcAft>
              <a:buNone/>
            </a:pPr>
            <a:r>
              <a:rPr lang="en" sz="1500" i="1">
                <a:latin typeface="Livvic"/>
                <a:ea typeface="Livvic"/>
                <a:cs typeface="Livvic"/>
                <a:sym typeface="Livvic"/>
              </a:rPr>
              <a:t>Provide clients credits to use partners services</a:t>
            </a:r>
            <a:endParaRPr sz="1500" i="1">
              <a:latin typeface="Livvic"/>
              <a:ea typeface="Livvic"/>
              <a:cs typeface="Livvic"/>
              <a:sym typeface="Livvic"/>
            </a:endParaRPr>
          </a:p>
        </p:txBody>
      </p:sp>
      <p:pic>
        <p:nvPicPr>
          <p:cNvPr id="1137" name="Google Shape;1137;p82"/>
          <p:cNvPicPr preferRelativeResize="0"/>
          <p:nvPr/>
        </p:nvPicPr>
        <p:blipFill>
          <a:blip r:embed="rId4">
            <a:alphaModFix/>
          </a:blip>
          <a:stretch>
            <a:fillRect/>
          </a:stretch>
        </p:blipFill>
        <p:spPr>
          <a:xfrm>
            <a:off x="639725" y="1560000"/>
            <a:ext cx="3016350" cy="177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83"/>
          <p:cNvSpPr txBox="1">
            <a:spLocks noGrp="1"/>
          </p:cNvSpPr>
          <p:nvPr>
            <p:ph type="title"/>
          </p:nvPr>
        </p:nvSpPr>
        <p:spPr>
          <a:xfrm>
            <a:off x="209651" y="184600"/>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Command - Keller Williams CRM system</a:t>
            </a:r>
            <a:endParaRPr/>
          </a:p>
        </p:txBody>
      </p:sp>
      <p:sp>
        <p:nvSpPr>
          <p:cNvPr id="1143" name="Google Shape;1143;p83"/>
          <p:cNvSpPr txBox="1"/>
          <p:nvPr/>
        </p:nvSpPr>
        <p:spPr>
          <a:xfrm>
            <a:off x="371676" y="3774550"/>
            <a:ext cx="4186500" cy="97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Livvic"/>
                <a:ea typeface="Livvic"/>
                <a:cs typeface="Livvic"/>
                <a:sym typeface="Livvic"/>
              </a:rPr>
              <a:t>Customizes digital marketing materials</a:t>
            </a:r>
            <a:endParaRPr>
              <a:solidFill>
                <a:schemeClr val="dk1"/>
              </a:solidFill>
              <a:latin typeface="Livvic"/>
              <a:ea typeface="Livvic"/>
              <a:cs typeface="Livvic"/>
              <a:sym typeface="Livvic"/>
            </a:endParaRPr>
          </a:p>
          <a:p>
            <a:pPr marL="0" marR="0" lvl="0" indent="0" algn="ctr" rtl="0">
              <a:lnSpc>
                <a:spcPct val="100000"/>
              </a:lnSpc>
              <a:spcBef>
                <a:spcPts val="1600"/>
              </a:spcBef>
              <a:spcAft>
                <a:spcPts val="1600"/>
              </a:spcAft>
              <a:buClr>
                <a:srgbClr val="000000"/>
              </a:buClr>
              <a:buSzPts val="1400"/>
              <a:buFont typeface="Arial"/>
              <a:buNone/>
            </a:pPr>
            <a:r>
              <a:rPr lang="en">
                <a:solidFill>
                  <a:schemeClr val="dk1"/>
                </a:solidFill>
                <a:latin typeface="Livvic"/>
                <a:ea typeface="Livvic"/>
                <a:cs typeface="Livvic"/>
                <a:sym typeface="Livvic"/>
              </a:rPr>
              <a:t>Create &amp; manage effective campaigns across social media channels</a:t>
            </a:r>
            <a:endParaRPr>
              <a:solidFill>
                <a:schemeClr val="dk1"/>
              </a:solidFill>
              <a:latin typeface="Livvic"/>
              <a:ea typeface="Livvic"/>
              <a:cs typeface="Livvic"/>
              <a:sym typeface="Livvic"/>
            </a:endParaRPr>
          </a:p>
        </p:txBody>
      </p:sp>
      <p:grpSp>
        <p:nvGrpSpPr>
          <p:cNvPr id="1144" name="Google Shape;1144;p83"/>
          <p:cNvGrpSpPr/>
          <p:nvPr/>
        </p:nvGrpSpPr>
        <p:grpSpPr>
          <a:xfrm>
            <a:off x="709545" y="1756283"/>
            <a:ext cx="3186976" cy="1768611"/>
            <a:chOff x="5505399" y="1859094"/>
            <a:chExt cx="2371968" cy="1586198"/>
          </a:xfrm>
        </p:grpSpPr>
        <p:sp>
          <p:nvSpPr>
            <p:cNvPr id="1145" name="Google Shape;1145;p8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8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8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9" name="Google Shape;1149;p83"/>
          <p:cNvSpPr txBox="1">
            <a:spLocks noGrp="1"/>
          </p:cNvSpPr>
          <p:nvPr>
            <p:ph type="title"/>
          </p:nvPr>
        </p:nvSpPr>
        <p:spPr>
          <a:xfrm>
            <a:off x="240850" y="726950"/>
            <a:ext cx="76551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i="1">
                <a:latin typeface="Livvic"/>
                <a:ea typeface="Livvic"/>
                <a:cs typeface="Livvic"/>
                <a:sym typeface="Livvic"/>
              </a:rPr>
              <a:t>Manage leads and build relationships with clients </a:t>
            </a:r>
            <a:endParaRPr sz="1500" i="1">
              <a:latin typeface="Livvic"/>
              <a:ea typeface="Livvic"/>
              <a:cs typeface="Livvic"/>
              <a:sym typeface="Livvic"/>
            </a:endParaRPr>
          </a:p>
          <a:p>
            <a:pPr marL="0" lvl="0" indent="0" algn="l" rtl="0">
              <a:spcBef>
                <a:spcPts val="0"/>
              </a:spcBef>
              <a:spcAft>
                <a:spcPts val="0"/>
              </a:spcAft>
              <a:buNone/>
            </a:pPr>
            <a:r>
              <a:rPr lang="en" sz="1500" i="1">
                <a:latin typeface="Livvic"/>
                <a:ea typeface="Livvic"/>
                <a:cs typeface="Livvic"/>
                <a:sym typeface="Livvic"/>
              </a:rPr>
              <a:t>Design and run ads on various platforms</a:t>
            </a:r>
            <a:endParaRPr sz="1500" i="1">
              <a:latin typeface="Livvic"/>
              <a:ea typeface="Livvic"/>
              <a:cs typeface="Livvic"/>
              <a:sym typeface="Livvic"/>
            </a:endParaRPr>
          </a:p>
        </p:txBody>
      </p:sp>
      <p:grpSp>
        <p:nvGrpSpPr>
          <p:cNvPr id="1150" name="Google Shape;1150;p83"/>
          <p:cNvGrpSpPr/>
          <p:nvPr/>
        </p:nvGrpSpPr>
        <p:grpSpPr>
          <a:xfrm>
            <a:off x="4695432" y="1506632"/>
            <a:ext cx="3913072" cy="2994851"/>
            <a:chOff x="1266417" y="1859094"/>
            <a:chExt cx="3849933" cy="2745303"/>
          </a:xfrm>
        </p:grpSpPr>
        <p:sp>
          <p:nvSpPr>
            <p:cNvPr id="1151" name="Google Shape;1151;p8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8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8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56" name="Google Shape;1156;p83"/>
          <p:cNvPicPr preferRelativeResize="0"/>
          <p:nvPr/>
        </p:nvPicPr>
        <p:blipFill rotWithShape="1">
          <a:blip r:embed="rId3">
            <a:alphaModFix/>
          </a:blip>
          <a:srcRect l="5061" t="23494" r="34828"/>
          <a:stretch/>
        </p:blipFill>
        <p:spPr>
          <a:xfrm>
            <a:off x="4836250" y="1756275"/>
            <a:ext cx="3631450" cy="2018275"/>
          </a:xfrm>
          <a:prstGeom prst="rect">
            <a:avLst/>
          </a:prstGeom>
          <a:noFill/>
          <a:ln>
            <a:noFill/>
          </a:ln>
        </p:spPr>
      </p:pic>
      <p:pic>
        <p:nvPicPr>
          <p:cNvPr id="1157" name="Google Shape;1157;p83"/>
          <p:cNvPicPr preferRelativeResize="0"/>
          <p:nvPr/>
        </p:nvPicPr>
        <p:blipFill rotWithShape="1">
          <a:blip r:embed="rId4">
            <a:alphaModFix/>
          </a:blip>
          <a:srcRect t="22744" r="39272"/>
          <a:stretch/>
        </p:blipFill>
        <p:spPr>
          <a:xfrm>
            <a:off x="844463" y="1849772"/>
            <a:ext cx="2749300" cy="158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pic>
        <p:nvPicPr>
          <p:cNvPr id="1162" name="Google Shape;1162;p84"/>
          <p:cNvPicPr preferRelativeResize="0"/>
          <p:nvPr/>
        </p:nvPicPr>
        <p:blipFill rotWithShape="1">
          <a:blip r:embed="rId3">
            <a:alphaModFix/>
          </a:blip>
          <a:srcRect l="7315" r="7323"/>
          <a:stretch/>
        </p:blipFill>
        <p:spPr>
          <a:xfrm rot="240000">
            <a:off x="447745" y="585792"/>
            <a:ext cx="4951180" cy="3971916"/>
          </a:xfrm>
          <a:prstGeom prst="rect">
            <a:avLst/>
          </a:prstGeom>
          <a:noFill/>
          <a:ln>
            <a:noFill/>
          </a:ln>
        </p:spPr>
      </p:pic>
      <p:grpSp>
        <p:nvGrpSpPr>
          <p:cNvPr id="1163" name="Google Shape;1163;p84"/>
          <p:cNvGrpSpPr/>
          <p:nvPr/>
        </p:nvGrpSpPr>
        <p:grpSpPr>
          <a:xfrm rot="-10442861">
            <a:off x="4287239" y="782575"/>
            <a:ext cx="5301879" cy="3958436"/>
            <a:chOff x="-464369" y="431368"/>
            <a:chExt cx="5301925" cy="3958470"/>
          </a:xfrm>
        </p:grpSpPr>
        <p:sp>
          <p:nvSpPr>
            <p:cNvPr id="1164" name="Google Shape;1164;p8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165" name="Google Shape;1165;p8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166" name="Google Shape;1166;p8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167" name="Google Shape;1167;p8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168" name="Google Shape;1168;p84"/>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a:t>
            </a:r>
            <a:endParaRPr/>
          </a:p>
          <a:p>
            <a:pPr marL="0" lvl="0" indent="0" algn="ctr" rtl="0">
              <a:spcBef>
                <a:spcPts val="0"/>
              </a:spcBef>
              <a:spcAft>
                <a:spcPts val="0"/>
              </a:spcAft>
              <a:buNone/>
            </a:pPr>
            <a:r>
              <a:rPr lang="en"/>
              <a:t>Close  </a:t>
            </a:r>
            <a:endParaRPr/>
          </a:p>
        </p:txBody>
      </p:sp>
      <p:sp>
        <p:nvSpPr>
          <p:cNvPr id="1169" name="Google Shape;1169;p8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70" name="Google Shape;1170;p8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cxnSp>
        <p:nvCxnSpPr>
          <p:cNvPr id="1175" name="Google Shape;1175;p85"/>
          <p:cNvCxnSpPr/>
          <p:nvPr/>
        </p:nvCxnSpPr>
        <p:spPr>
          <a:xfrm>
            <a:off x="799500" y="3005541"/>
            <a:ext cx="7545000" cy="0"/>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85"/>
          <p:cNvCxnSpPr/>
          <p:nvPr/>
        </p:nvCxnSpPr>
        <p:spPr>
          <a:xfrm>
            <a:off x="7091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85"/>
          <p:cNvCxnSpPr/>
          <p:nvPr/>
        </p:nvCxnSpPr>
        <p:spPr>
          <a:xfrm>
            <a:off x="2145250" y="22757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178" name="Google Shape;1178;p85"/>
          <p:cNvCxnSpPr/>
          <p:nvPr/>
        </p:nvCxnSpPr>
        <p:spPr>
          <a:xfrm>
            <a:off x="37338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179" name="Google Shape;1179;p85"/>
          <p:cNvCxnSpPr/>
          <p:nvPr/>
        </p:nvCxnSpPr>
        <p:spPr>
          <a:xfrm>
            <a:off x="68347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180" name="Google Shape;1180;p85"/>
          <p:cNvCxnSpPr/>
          <p:nvPr/>
        </p:nvCxnSpPr>
        <p:spPr>
          <a:xfrm>
            <a:off x="5246150" y="2275791"/>
            <a:ext cx="0" cy="366000"/>
          </a:xfrm>
          <a:prstGeom prst="straightConnector1">
            <a:avLst/>
          </a:prstGeom>
          <a:noFill/>
          <a:ln w="28575" cap="flat" cmpd="sng">
            <a:solidFill>
              <a:schemeClr val="dk1"/>
            </a:solidFill>
            <a:prstDash val="solid"/>
            <a:round/>
            <a:headEnd type="none" w="med" len="med"/>
            <a:tailEnd type="none" w="med" len="med"/>
          </a:ln>
        </p:spPr>
      </p:cxnSp>
      <p:sp>
        <p:nvSpPr>
          <p:cNvPr id="1181" name="Google Shape;1181;p85"/>
          <p:cNvSpPr txBox="1">
            <a:spLocks noGrp="1"/>
          </p:cNvSpPr>
          <p:nvPr>
            <p:ph type="title"/>
          </p:nvPr>
        </p:nvSpPr>
        <p:spPr>
          <a:xfrm>
            <a:off x="370326" y="3983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Measurements &amp; KPIs</a:t>
            </a:r>
            <a:endParaRPr/>
          </a:p>
        </p:txBody>
      </p:sp>
      <p:sp>
        <p:nvSpPr>
          <p:cNvPr id="1182" name="Google Shape;1182;p85"/>
          <p:cNvSpPr txBox="1">
            <a:spLocks noGrp="1"/>
          </p:cNvSpPr>
          <p:nvPr>
            <p:ph type="subTitle" idx="4294967295"/>
          </p:nvPr>
        </p:nvSpPr>
        <p:spPr>
          <a:xfrm>
            <a:off x="-30400" y="3811500"/>
            <a:ext cx="17121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Home Buyer Growth</a:t>
            </a:r>
            <a:endParaRPr sz="1400"/>
          </a:p>
          <a:p>
            <a:pPr marL="0" lvl="0" indent="0" algn="ctr" rtl="0">
              <a:lnSpc>
                <a:spcPct val="100000"/>
              </a:lnSpc>
              <a:spcBef>
                <a:spcPts val="0"/>
              </a:spcBef>
              <a:spcAft>
                <a:spcPts val="0"/>
              </a:spcAft>
              <a:buNone/>
            </a:pPr>
            <a:r>
              <a:rPr lang="en" sz="1400" i="1"/>
              <a:t>+1320 </a:t>
            </a:r>
            <a:r>
              <a:rPr lang="en" sz="1100" i="1"/>
              <a:t>(Within 2yrs)</a:t>
            </a:r>
            <a:endParaRPr sz="1400" i="1"/>
          </a:p>
        </p:txBody>
      </p:sp>
      <p:sp>
        <p:nvSpPr>
          <p:cNvPr id="1183" name="Google Shape;1183;p85"/>
          <p:cNvSpPr txBox="1">
            <a:spLocks noGrp="1"/>
          </p:cNvSpPr>
          <p:nvPr>
            <p:ph type="subTitle" idx="4294967295"/>
          </p:nvPr>
        </p:nvSpPr>
        <p:spPr>
          <a:xfrm>
            <a:off x="14057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Agent Growth</a:t>
            </a:r>
            <a:endParaRPr sz="1400"/>
          </a:p>
          <a:p>
            <a:pPr marL="0" lvl="0" indent="0" algn="ctr" rtl="0">
              <a:lnSpc>
                <a:spcPct val="100000"/>
              </a:lnSpc>
              <a:spcBef>
                <a:spcPts val="0"/>
              </a:spcBef>
              <a:spcAft>
                <a:spcPts val="0"/>
              </a:spcAft>
              <a:buNone/>
            </a:pPr>
            <a:r>
              <a:rPr lang="en" sz="1400" i="1"/>
              <a:t>+200 </a:t>
            </a:r>
            <a:r>
              <a:rPr lang="en" sz="1100" i="1"/>
              <a:t>(Within 2yrs)</a:t>
            </a:r>
            <a:endParaRPr sz="1100" i="1"/>
          </a:p>
        </p:txBody>
      </p:sp>
      <p:sp>
        <p:nvSpPr>
          <p:cNvPr id="1184" name="Google Shape;1184;p85"/>
          <p:cNvSpPr txBox="1">
            <a:spLocks noGrp="1"/>
          </p:cNvSpPr>
          <p:nvPr>
            <p:ph type="subTitle" idx="4294967295"/>
          </p:nvPr>
        </p:nvSpPr>
        <p:spPr>
          <a:xfrm>
            <a:off x="29943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Social Media Interaction</a:t>
            </a:r>
            <a:endParaRPr sz="1400"/>
          </a:p>
          <a:p>
            <a:pPr marL="0" lvl="0" indent="0" algn="ctr" rtl="0">
              <a:lnSpc>
                <a:spcPct val="100000"/>
              </a:lnSpc>
              <a:spcBef>
                <a:spcPts val="0"/>
              </a:spcBef>
              <a:spcAft>
                <a:spcPts val="0"/>
              </a:spcAft>
              <a:buNone/>
            </a:pPr>
            <a:r>
              <a:rPr lang="en" sz="1400" i="1"/>
              <a:t>+ 35%</a:t>
            </a:r>
            <a:endParaRPr sz="1400" i="1"/>
          </a:p>
        </p:txBody>
      </p:sp>
      <p:sp>
        <p:nvSpPr>
          <p:cNvPr id="1185" name="Google Shape;1185;p85"/>
          <p:cNvSpPr txBox="1">
            <a:spLocks noGrp="1"/>
          </p:cNvSpPr>
          <p:nvPr>
            <p:ph type="subTitle" idx="4294967295"/>
          </p:nvPr>
        </p:nvSpPr>
        <p:spPr>
          <a:xfrm>
            <a:off x="4045488" y="1492300"/>
            <a:ext cx="24906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Social Media Followers</a:t>
            </a:r>
            <a:endParaRPr sz="1400"/>
          </a:p>
          <a:p>
            <a:pPr marL="0" lvl="0" indent="0" algn="ctr" rtl="0">
              <a:lnSpc>
                <a:spcPct val="100000"/>
              </a:lnSpc>
              <a:spcBef>
                <a:spcPts val="0"/>
              </a:spcBef>
              <a:spcAft>
                <a:spcPts val="0"/>
              </a:spcAft>
              <a:buNone/>
            </a:pPr>
            <a:r>
              <a:rPr lang="en" sz="1400" i="1"/>
              <a:t>+180-300</a:t>
            </a:r>
            <a:endParaRPr sz="1400" i="1"/>
          </a:p>
        </p:txBody>
      </p:sp>
      <p:sp>
        <p:nvSpPr>
          <p:cNvPr id="1186" name="Google Shape;1186;p85"/>
          <p:cNvSpPr txBox="1">
            <a:spLocks noGrp="1"/>
          </p:cNvSpPr>
          <p:nvPr>
            <p:ph type="subTitle" idx="4294967295"/>
          </p:nvPr>
        </p:nvSpPr>
        <p:spPr>
          <a:xfrm>
            <a:off x="60952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Website Traffic</a:t>
            </a:r>
            <a:endParaRPr sz="1400"/>
          </a:p>
          <a:p>
            <a:pPr marL="0" lvl="0" indent="0" algn="ctr" rtl="0">
              <a:lnSpc>
                <a:spcPct val="100000"/>
              </a:lnSpc>
              <a:spcBef>
                <a:spcPts val="0"/>
              </a:spcBef>
              <a:spcAft>
                <a:spcPts val="0"/>
              </a:spcAft>
              <a:buNone/>
            </a:pPr>
            <a:r>
              <a:rPr lang="en" sz="1400" i="1"/>
              <a:t>+30%</a:t>
            </a:r>
            <a:endParaRPr sz="1400" i="1"/>
          </a:p>
        </p:txBody>
      </p:sp>
      <p:sp>
        <p:nvSpPr>
          <p:cNvPr id="1187" name="Google Shape;1187;p85"/>
          <p:cNvSpPr/>
          <p:nvPr/>
        </p:nvSpPr>
        <p:spPr>
          <a:xfrm rot="10800000">
            <a:off x="2454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188" name="Google Shape;1188;p85"/>
          <p:cNvSpPr/>
          <p:nvPr/>
        </p:nvSpPr>
        <p:spPr>
          <a:xfrm>
            <a:off x="1681575" y="259859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189" name="Google Shape;1189;p85"/>
          <p:cNvSpPr/>
          <p:nvPr/>
        </p:nvSpPr>
        <p:spPr>
          <a:xfrm rot="10586385">
            <a:off x="3251303" y="2768106"/>
            <a:ext cx="927378" cy="641894"/>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190" name="Google Shape;1190;p85"/>
          <p:cNvSpPr/>
          <p:nvPr/>
        </p:nvSpPr>
        <p:spPr>
          <a:xfrm rot="-616569">
            <a:off x="4827089" y="2617387"/>
            <a:ext cx="927388" cy="641901"/>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191" name="Google Shape;1191;p85"/>
          <p:cNvSpPr/>
          <p:nvPr/>
        </p:nvSpPr>
        <p:spPr>
          <a:xfrm rot="10800000">
            <a:off x="63710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192" name="Google Shape;1192;p85"/>
          <p:cNvSpPr txBox="1">
            <a:spLocks noGrp="1"/>
          </p:cNvSpPr>
          <p:nvPr>
            <p:ph type="title" idx="4294967295"/>
          </p:nvPr>
        </p:nvSpPr>
        <p:spPr>
          <a:xfrm>
            <a:off x="3128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1193" name="Google Shape;1193;p85"/>
          <p:cNvSpPr txBox="1">
            <a:spLocks noGrp="1"/>
          </p:cNvSpPr>
          <p:nvPr>
            <p:ph type="title" idx="4294967295"/>
          </p:nvPr>
        </p:nvSpPr>
        <p:spPr>
          <a:xfrm>
            <a:off x="17489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a:t>
            </a:r>
            <a:endParaRPr sz="2000"/>
          </a:p>
        </p:txBody>
      </p:sp>
      <p:sp>
        <p:nvSpPr>
          <p:cNvPr id="1194" name="Google Shape;1194;p85"/>
          <p:cNvSpPr txBox="1">
            <a:spLocks noGrp="1"/>
          </p:cNvSpPr>
          <p:nvPr>
            <p:ph type="title" idx="4294967295"/>
          </p:nvPr>
        </p:nvSpPr>
        <p:spPr>
          <a:xfrm>
            <a:off x="33375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3</a:t>
            </a:r>
            <a:endParaRPr sz="2000"/>
          </a:p>
        </p:txBody>
      </p:sp>
      <p:sp>
        <p:nvSpPr>
          <p:cNvPr id="1195" name="Google Shape;1195;p85"/>
          <p:cNvSpPr txBox="1">
            <a:spLocks noGrp="1"/>
          </p:cNvSpPr>
          <p:nvPr>
            <p:ph type="title" idx="4294967295"/>
          </p:nvPr>
        </p:nvSpPr>
        <p:spPr>
          <a:xfrm>
            <a:off x="48498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a:t>
            </a:r>
            <a:endParaRPr sz="2000"/>
          </a:p>
        </p:txBody>
      </p:sp>
      <p:sp>
        <p:nvSpPr>
          <p:cNvPr id="1196" name="Google Shape;1196;p85"/>
          <p:cNvSpPr txBox="1">
            <a:spLocks noGrp="1"/>
          </p:cNvSpPr>
          <p:nvPr>
            <p:ph type="title" idx="4294967295"/>
          </p:nvPr>
        </p:nvSpPr>
        <p:spPr>
          <a:xfrm>
            <a:off x="64384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5</a:t>
            </a:r>
            <a:endParaRPr sz="2000"/>
          </a:p>
        </p:txBody>
      </p:sp>
      <p:sp>
        <p:nvSpPr>
          <p:cNvPr id="1197" name="Google Shape;1197;p85"/>
          <p:cNvSpPr/>
          <p:nvPr/>
        </p:nvSpPr>
        <p:spPr>
          <a:xfrm rot="-616569">
            <a:off x="7875089" y="2617387"/>
            <a:ext cx="927388" cy="641901"/>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198" name="Google Shape;1198;p85"/>
          <p:cNvSpPr txBox="1">
            <a:spLocks noGrp="1"/>
          </p:cNvSpPr>
          <p:nvPr>
            <p:ph type="title" idx="4294967295"/>
          </p:nvPr>
        </p:nvSpPr>
        <p:spPr>
          <a:xfrm>
            <a:off x="78978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6</a:t>
            </a:r>
            <a:endParaRPr sz="2000"/>
          </a:p>
        </p:txBody>
      </p:sp>
      <p:cxnSp>
        <p:nvCxnSpPr>
          <p:cNvPr id="1199" name="Google Shape;1199;p85"/>
          <p:cNvCxnSpPr/>
          <p:nvPr/>
        </p:nvCxnSpPr>
        <p:spPr>
          <a:xfrm>
            <a:off x="8294150" y="2275791"/>
            <a:ext cx="0" cy="366000"/>
          </a:xfrm>
          <a:prstGeom prst="straightConnector1">
            <a:avLst/>
          </a:prstGeom>
          <a:noFill/>
          <a:ln w="28575" cap="flat" cmpd="sng">
            <a:solidFill>
              <a:schemeClr val="dk1"/>
            </a:solidFill>
            <a:prstDash val="solid"/>
            <a:round/>
            <a:headEnd type="none" w="med" len="med"/>
            <a:tailEnd type="none" w="med" len="med"/>
          </a:ln>
        </p:spPr>
      </p:cxnSp>
      <p:sp>
        <p:nvSpPr>
          <p:cNvPr id="1200" name="Google Shape;1200;p85"/>
          <p:cNvSpPr txBox="1">
            <a:spLocks noGrp="1"/>
          </p:cNvSpPr>
          <p:nvPr>
            <p:ph type="subTitle" idx="4294967295"/>
          </p:nvPr>
        </p:nvSpPr>
        <p:spPr>
          <a:xfrm>
            <a:off x="7426550" y="1473300"/>
            <a:ext cx="17352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Keyword Performance</a:t>
            </a:r>
            <a:endParaRPr sz="1400"/>
          </a:p>
          <a:p>
            <a:pPr marL="0" lvl="0" indent="0" algn="ctr" rtl="0">
              <a:lnSpc>
                <a:spcPct val="100000"/>
              </a:lnSpc>
              <a:spcBef>
                <a:spcPts val="0"/>
              </a:spcBef>
              <a:spcAft>
                <a:spcPts val="0"/>
              </a:spcAft>
              <a:buNone/>
            </a:pPr>
            <a:r>
              <a:rPr lang="en" sz="1400" i="1"/>
              <a:t>Quality score 7-10</a:t>
            </a:r>
            <a:endParaRPr sz="1400"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86"/>
          <p:cNvSpPr txBox="1">
            <a:spLocks noGrp="1"/>
          </p:cNvSpPr>
          <p:nvPr>
            <p:ph type="title"/>
          </p:nvPr>
        </p:nvSpPr>
        <p:spPr>
          <a:xfrm>
            <a:off x="713226" y="3109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Forecast</a:t>
            </a:r>
            <a:endParaRPr sz="1700"/>
          </a:p>
          <a:p>
            <a:pPr marL="0" lvl="0" indent="0" algn="l" rtl="0">
              <a:spcBef>
                <a:spcPts val="0"/>
              </a:spcBef>
              <a:spcAft>
                <a:spcPts val="0"/>
              </a:spcAft>
              <a:buNone/>
            </a:pPr>
            <a:endParaRPr/>
          </a:p>
        </p:txBody>
      </p:sp>
      <p:sp>
        <p:nvSpPr>
          <p:cNvPr id="1206" name="Google Shape;1206;p86"/>
          <p:cNvSpPr txBox="1">
            <a:spLocks noGrp="1"/>
          </p:cNvSpPr>
          <p:nvPr>
            <p:ph type="subTitle" idx="4294967295"/>
          </p:nvPr>
        </p:nvSpPr>
        <p:spPr>
          <a:xfrm>
            <a:off x="1301750" y="1708575"/>
            <a:ext cx="2550600" cy="366300"/>
          </a:xfrm>
          <a:prstGeom prst="rect">
            <a:avLst/>
          </a:prstGeom>
        </p:spPr>
        <p:txBody>
          <a:bodyPr spcFirstLastPara="1" wrap="square" lIns="91425" tIns="91425" rIns="113075" bIns="91425" anchor="t" anchorCtr="0">
            <a:noAutofit/>
          </a:bodyPr>
          <a:lstStyle/>
          <a:p>
            <a:pPr marL="0" lvl="0" indent="0" algn="ctr" rtl="0">
              <a:lnSpc>
                <a:spcPct val="100000"/>
              </a:lnSpc>
              <a:spcBef>
                <a:spcPts val="0"/>
              </a:spcBef>
              <a:spcAft>
                <a:spcPts val="0"/>
              </a:spcAft>
              <a:buNone/>
            </a:pPr>
            <a:r>
              <a:rPr lang="en" sz="1400"/>
              <a:t>Goal: 200 Agents in 2 years</a:t>
            </a:r>
            <a:endParaRPr sz="1400"/>
          </a:p>
        </p:txBody>
      </p:sp>
      <p:sp>
        <p:nvSpPr>
          <p:cNvPr id="1207" name="Google Shape;1207;p86"/>
          <p:cNvSpPr txBox="1">
            <a:spLocks noGrp="1"/>
          </p:cNvSpPr>
          <p:nvPr>
            <p:ph type="subTitle" idx="4294967295"/>
          </p:nvPr>
        </p:nvSpPr>
        <p:spPr>
          <a:xfrm>
            <a:off x="5413575" y="1708576"/>
            <a:ext cx="2317200" cy="44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30% goes to market center</a:t>
            </a:r>
            <a:endParaRPr sz="1400"/>
          </a:p>
        </p:txBody>
      </p:sp>
      <p:grpSp>
        <p:nvGrpSpPr>
          <p:cNvPr id="1208" name="Google Shape;1208;p86"/>
          <p:cNvGrpSpPr/>
          <p:nvPr/>
        </p:nvGrpSpPr>
        <p:grpSpPr>
          <a:xfrm>
            <a:off x="1592488" y="1462663"/>
            <a:ext cx="1965900" cy="251737"/>
            <a:chOff x="1592488" y="2072263"/>
            <a:chExt cx="1965900" cy="251737"/>
          </a:xfrm>
        </p:grpSpPr>
        <p:sp>
          <p:nvSpPr>
            <p:cNvPr id="1209" name="Google Shape;1209;p86"/>
            <p:cNvSpPr/>
            <p:nvPr/>
          </p:nvSpPr>
          <p:spPr>
            <a:xfrm>
              <a:off x="1592488" y="2072263"/>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80</a:t>
              </a:r>
              <a:endParaRPr/>
            </a:p>
          </p:txBody>
        </p:sp>
        <p:sp>
          <p:nvSpPr>
            <p:cNvPr id="1210" name="Google Shape;1210;p86"/>
            <p:cNvSpPr/>
            <p:nvPr/>
          </p:nvSpPr>
          <p:spPr>
            <a:xfrm>
              <a:off x="1592500" y="2072300"/>
              <a:ext cx="6723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211" name="Google Shape;1211;p86"/>
          <p:cNvSpPr txBox="1"/>
          <p:nvPr/>
        </p:nvSpPr>
        <p:spPr>
          <a:xfrm>
            <a:off x="1241225" y="1077775"/>
            <a:ext cx="26685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Carter One"/>
                <a:ea typeface="Carter One"/>
                <a:cs typeface="Carter One"/>
                <a:sym typeface="Carter One"/>
              </a:rPr>
              <a:t>60 new agents/ year</a:t>
            </a:r>
            <a:endParaRPr sz="1700">
              <a:solidFill>
                <a:schemeClr val="dk1"/>
              </a:solidFill>
              <a:latin typeface="Carter One"/>
              <a:ea typeface="Carter One"/>
              <a:cs typeface="Carter One"/>
              <a:sym typeface="Carter One"/>
            </a:endParaRPr>
          </a:p>
        </p:txBody>
      </p:sp>
      <p:grpSp>
        <p:nvGrpSpPr>
          <p:cNvPr id="1212" name="Google Shape;1212;p86"/>
          <p:cNvGrpSpPr/>
          <p:nvPr/>
        </p:nvGrpSpPr>
        <p:grpSpPr>
          <a:xfrm>
            <a:off x="5589217" y="1462663"/>
            <a:ext cx="1965900" cy="251712"/>
            <a:chOff x="5547596" y="1605660"/>
            <a:chExt cx="1965900" cy="251712"/>
          </a:xfrm>
        </p:grpSpPr>
        <p:sp>
          <p:nvSpPr>
            <p:cNvPr id="1213" name="Google Shape;1213;p86"/>
            <p:cNvSpPr/>
            <p:nvPr/>
          </p:nvSpPr>
          <p:spPr>
            <a:xfrm>
              <a:off x="5547596" y="1605660"/>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6"/>
            <p:cNvSpPr/>
            <p:nvPr/>
          </p:nvSpPr>
          <p:spPr>
            <a:xfrm>
              <a:off x="5547603" y="1605672"/>
              <a:ext cx="10995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86"/>
          <p:cNvSpPr txBox="1"/>
          <p:nvPr/>
        </p:nvSpPr>
        <p:spPr>
          <a:xfrm>
            <a:off x="5492750" y="1077775"/>
            <a:ext cx="21591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arter One"/>
                <a:ea typeface="Carter One"/>
                <a:cs typeface="Carter One"/>
                <a:sym typeface="Carter One"/>
              </a:rPr>
              <a:t>64/30/6% Split</a:t>
            </a:r>
            <a:endParaRPr sz="1900">
              <a:solidFill>
                <a:schemeClr val="dk1"/>
              </a:solidFill>
              <a:latin typeface="Carter One"/>
              <a:ea typeface="Carter One"/>
              <a:cs typeface="Carter One"/>
              <a:sym typeface="Carter One"/>
            </a:endParaRPr>
          </a:p>
        </p:txBody>
      </p:sp>
      <p:sp>
        <p:nvSpPr>
          <p:cNvPr id="1216" name="Google Shape;1216;p86"/>
          <p:cNvSpPr/>
          <p:nvPr/>
        </p:nvSpPr>
        <p:spPr>
          <a:xfrm>
            <a:off x="6646325" y="1462675"/>
            <a:ext cx="613800" cy="2517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17" name="Google Shape;1217;p86"/>
          <p:cNvGraphicFramePr/>
          <p:nvPr/>
        </p:nvGraphicFramePr>
        <p:xfrm>
          <a:off x="1027675" y="2660450"/>
          <a:ext cx="3000000" cy="3000000"/>
        </p:xfrm>
        <a:graphic>
          <a:graphicData uri="http://schemas.openxmlformats.org/drawingml/2006/table">
            <a:tbl>
              <a:tblPr>
                <a:noFill/>
                <a:tableStyleId>{4B1A94C4-2157-40C3-AC90-116041BAABB0}</a:tableStyleId>
              </a:tblPr>
              <a:tblGrid>
                <a:gridCol w="153575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407650">
                  <a:extLst>
                    <a:ext uri="{9D8B030D-6E8A-4147-A177-3AD203B41FA5}">
                      <a16:colId xmlns:a16="http://schemas.microsoft.com/office/drawing/2014/main" val="20002"/>
                    </a:ext>
                  </a:extLst>
                </a:gridCol>
                <a:gridCol w="257150">
                  <a:extLst>
                    <a:ext uri="{9D8B030D-6E8A-4147-A177-3AD203B41FA5}">
                      <a16:colId xmlns:a16="http://schemas.microsoft.com/office/drawing/2014/main" val="20003"/>
                    </a:ext>
                  </a:extLst>
                </a:gridCol>
                <a:gridCol w="1413750">
                  <a:extLst>
                    <a:ext uri="{9D8B030D-6E8A-4147-A177-3AD203B41FA5}">
                      <a16:colId xmlns:a16="http://schemas.microsoft.com/office/drawing/2014/main" val="20004"/>
                    </a:ext>
                  </a:extLst>
                </a:gridCol>
                <a:gridCol w="257150">
                  <a:extLst>
                    <a:ext uri="{9D8B030D-6E8A-4147-A177-3AD203B41FA5}">
                      <a16:colId xmlns:a16="http://schemas.microsoft.com/office/drawing/2014/main" val="20005"/>
                    </a:ext>
                  </a:extLst>
                </a:gridCol>
                <a:gridCol w="1312125">
                  <a:extLst>
                    <a:ext uri="{9D8B030D-6E8A-4147-A177-3AD203B41FA5}">
                      <a16:colId xmlns:a16="http://schemas.microsoft.com/office/drawing/2014/main" val="20006"/>
                    </a:ext>
                  </a:extLst>
                </a:gridCol>
              </a:tblGrid>
              <a:tr h="200025">
                <a:tc gridSpan="3">
                  <a:txBody>
                    <a:bodyPr/>
                    <a:lstStyle/>
                    <a:p>
                      <a:pPr marL="0" lvl="0" indent="0" algn="l" rtl="0">
                        <a:lnSpc>
                          <a:spcPct val="115000"/>
                        </a:lnSpc>
                        <a:spcBef>
                          <a:spcPts val="0"/>
                        </a:spcBef>
                        <a:spcAft>
                          <a:spcPts val="0"/>
                        </a:spcAft>
                        <a:buNone/>
                      </a:pPr>
                      <a:r>
                        <a:rPr lang="en" sz="1300" b="1">
                          <a:solidFill>
                            <a:schemeClr val="lt1"/>
                          </a:solidFill>
                          <a:latin typeface="Livvic"/>
                          <a:ea typeface="Livvic"/>
                          <a:cs typeface="Livvic"/>
                          <a:sym typeface="Livvic"/>
                        </a:rPr>
                        <a:t>Revenue</a:t>
                      </a:r>
                      <a:endParaRPr sz="1300" b="1">
                        <a:solidFill>
                          <a:schemeClr val="lt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 sz="1300" b="1">
                          <a:solidFill>
                            <a:srgbClr val="FFFFFF"/>
                          </a:solidFill>
                          <a:latin typeface="Livvic"/>
                          <a:ea typeface="Livvic"/>
                          <a:cs typeface="Livvic"/>
                          <a:sym typeface="Livvic"/>
                        </a:rPr>
                        <a:t>2021</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endParaRPr sz="1300">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 sz="1300" b="1">
                          <a:solidFill>
                            <a:srgbClr val="FFFFFF"/>
                          </a:solidFill>
                          <a:latin typeface="Livvic"/>
                          <a:ea typeface="Livvic"/>
                          <a:cs typeface="Livvic"/>
                          <a:sym typeface="Livvic"/>
                        </a:rPr>
                        <a:t>2022</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200025">
                <a:tc gridSpan="3">
                  <a:txBody>
                    <a:bodyPr/>
                    <a:lstStyle/>
                    <a:p>
                      <a:pPr marL="0" lvl="0" indent="0" algn="l" rtl="0">
                        <a:lnSpc>
                          <a:spcPct val="115000"/>
                        </a:lnSpc>
                        <a:spcBef>
                          <a:spcPts val="0"/>
                        </a:spcBef>
                        <a:spcAft>
                          <a:spcPts val="0"/>
                        </a:spcAft>
                        <a:buNone/>
                      </a:pPr>
                      <a:r>
                        <a:rPr lang="en" sz="1300">
                          <a:solidFill>
                            <a:schemeClr val="dk1"/>
                          </a:solidFill>
                          <a:latin typeface="Livvic"/>
                          <a:ea typeface="Livvic"/>
                          <a:cs typeface="Livvic"/>
                          <a:sym typeface="Livvic"/>
                        </a:rPr>
                        <a:t>Sales</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200025">
                <a:tc gridSpan="3">
                  <a:txBody>
                    <a:bodyPr/>
                    <a:lstStyle/>
                    <a:p>
                      <a:pPr marL="0" lvl="0" indent="0" algn="l" rtl="0">
                        <a:lnSpc>
                          <a:spcPct val="115000"/>
                        </a:lnSpc>
                        <a:spcBef>
                          <a:spcPts val="0"/>
                        </a:spcBef>
                        <a:spcAft>
                          <a:spcPts val="0"/>
                        </a:spcAft>
                        <a:buNone/>
                      </a:pPr>
                      <a:r>
                        <a:rPr lang="en" sz="1300">
                          <a:solidFill>
                            <a:schemeClr val="dk1"/>
                          </a:solidFill>
                          <a:latin typeface="Livvic"/>
                          <a:ea typeface="Livvic"/>
                          <a:cs typeface="Livvic"/>
                          <a:sym typeface="Livvic"/>
                        </a:rPr>
                        <a:t>Package Plan</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300">
                          <a:solidFill>
                            <a:schemeClr val="dk1"/>
                          </a:solidFill>
                          <a:latin typeface="Livvic"/>
                          <a:ea typeface="Livvic"/>
                          <a:cs typeface="Livvic"/>
                          <a:sym typeface="Livvic"/>
                        </a:rPr>
                        <a:t>$</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300">
                          <a:solidFill>
                            <a:schemeClr val="dk1"/>
                          </a:solidFill>
                          <a:latin typeface="Livvic"/>
                          <a:ea typeface="Livvic"/>
                          <a:cs typeface="Livvic"/>
                          <a:sym typeface="Livvic"/>
                        </a:rPr>
                        <a:t>159,600.00</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dk1"/>
                          </a:solidFill>
                          <a:latin typeface="Livvic"/>
                          <a:ea typeface="Livvic"/>
                          <a:cs typeface="Livvic"/>
                          <a:sym typeface="Livvic"/>
                        </a:rPr>
                        <a:t>$</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300">
                          <a:solidFill>
                            <a:schemeClr val="dk1"/>
                          </a:solidFill>
                          <a:latin typeface="Livvic"/>
                          <a:ea typeface="Livvic"/>
                          <a:cs typeface="Livvic"/>
                          <a:sym typeface="Livvic"/>
                        </a:rPr>
                        <a:t>162,951.00</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200025">
                <a:tc gridSpan="3">
                  <a:txBody>
                    <a:bodyPr/>
                    <a:lstStyle/>
                    <a:p>
                      <a:pPr marL="0" lvl="0" indent="0" algn="l" rtl="0">
                        <a:lnSpc>
                          <a:spcPct val="115000"/>
                        </a:lnSpc>
                        <a:spcBef>
                          <a:spcPts val="0"/>
                        </a:spcBef>
                        <a:spcAft>
                          <a:spcPts val="0"/>
                        </a:spcAft>
                        <a:buNone/>
                      </a:pPr>
                      <a:r>
                        <a:rPr lang="en" sz="1300">
                          <a:solidFill>
                            <a:schemeClr val="dk1"/>
                          </a:solidFill>
                          <a:latin typeface="Livvic"/>
                          <a:ea typeface="Livvic"/>
                          <a:cs typeface="Livvic"/>
                          <a:sym typeface="Livvic"/>
                        </a:rPr>
                        <a:t>Commission</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300">
                          <a:solidFill>
                            <a:schemeClr val="dk1"/>
                          </a:solidFill>
                          <a:latin typeface="Livvic"/>
                          <a:ea typeface="Livvic"/>
                          <a:cs typeface="Livvic"/>
                          <a:sym typeface="Livvic"/>
                        </a:rPr>
                        <a:t>$</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300">
                          <a:solidFill>
                            <a:schemeClr val="dk1"/>
                          </a:solidFill>
                          <a:latin typeface="Livvic"/>
                          <a:ea typeface="Livvic"/>
                          <a:cs typeface="Livvic"/>
                          <a:sym typeface="Livvic"/>
                        </a:rPr>
                        <a:t>5,685,750.00</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dk1"/>
                          </a:solidFill>
                          <a:latin typeface="Livvic"/>
                          <a:ea typeface="Livvic"/>
                          <a:cs typeface="Livvic"/>
                          <a:sym typeface="Livvic"/>
                        </a:rPr>
                        <a:t>$</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300">
                          <a:solidFill>
                            <a:schemeClr val="dk1"/>
                          </a:solidFill>
                          <a:latin typeface="Livvic"/>
                          <a:ea typeface="Livvic"/>
                          <a:cs typeface="Livvic"/>
                          <a:sym typeface="Livvic"/>
                        </a:rPr>
                        <a:t>6,722,100.00</a:t>
                      </a:r>
                      <a:endParaRPr sz="1300">
                        <a:solidFill>
                          <a:schemeClr val="dk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200025">
                <a:tc gridSpan="3">
                  <a:txBody>
                    <a:bodyPr/>
                    <a:lstStyle/>
                    <a:p>
                      <a:pPr marL="0" lvl="0" indent="0" algn="l" rtl="0">
                        <a:lnSpc>
                          <a:spcPct val="115000"/>
                        </a:lnSpc>
                        <a:spcBef>
                          <a:spcPts val="0"/>
                        </a:spcBef>
                        <a:spcAft>
                          <a:spcPts val="0"/>
                        </a:spcAft>
                        <a:buNone/>
                      </a:pPr>
                      <a:r>
                        <a:rPr lang="en" sz="1300" b="1">
                          <a:solidFill>
                            <a:schemeClr val="lt1"/>
                          </a:solidFill>
                          <a:latin typeface="Livvic"/>
                          <a:ea typeface="Livvic"/>
                          <a:cs typeface="Livvic"/>
                          <a:sym typeface="Livvic"/>
                        </a:rPr>
                        <a:t>Net Income</a:t>
                      </a:r>
                      <a:endParaRPr sz="1300" b="1">
                        <a:solidFill>
                          <a:schemeClr val="lt1"/>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300" b="1">
                          <a:solidFill>
                            <a:srgbClr val="FFFFFF"/>
                          </a:solidFill>
                          <a:latin typeface="Livvic"/>
                          <a:ea typeface="Livvic"/>
                          <a:cs typeface="Livvic"/>
                          <a:sym typeface="Livvic"/>
                        </a:rPr>
                        <a:t>$</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 sz="1300" b="1">
                          <a:solidFill>
                            <a:srgbClr val="FFFFFF"/>
                          </a:solidFill>
                          <a:latin typeface="Livvic"/>
                          <a:ea typeface="Livvic"/>
                          <a:cs typeface="Livvic"/>
                          <a:sym typeface="Livvic"/>
                        </a:rPr>
                        <a:t>584,007.08</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 sz="1300" b="1">
                          <a:solidFill>
                            <a:srgbClr val="FFFFFF"/>
                          </a:solidFill>
                          <a:latin typeface="Livvic"/>
                          <a:ea typeface="Livvic"/>
                          <a:cs typeface="Livvic"/>
                          <a:sym typeface="Livvic"/>
                        </a:rPr>
                        <a:t>$</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 sz="1300" b="1">
                          <a:solidFill>
                            <a:srgbClr val="FFFFFF"/>
                          </a:solidFill>
                          <a:latin typeface="Livvic"/>
                          <a:ea typeface="Livvic"/>
                          <a:cs typeface="Livvic"/>
                          <a:sym typeface="Livvic"/>
                        </a:rPr>
                        <a:t>1,133,213.79</a:t>
                      </a:r>
                      <a:endParaRPr sz="1300" b="1">
                        <a:solidFill>
                          <a:srgbClr val="FFFFFF"/>
                        </a:solidFill>
                        <a:latin typeface="Livvic"/>
                        <a:ea typeface="Livvic"/>
                        <a:cs typeface="Livvic"/>
                        <a:sym typeface="Livvic"/>
                      </a:endParaRPr>
                    </a:p>
                  </a:txBody>
                  <a:tcPr marL="28575" marR="28575" marT="19050" marB="19050" anchor="b">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EA9999"/>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87"/>
          <p:cNvPicPr preferRelativeResize="0"/>
          <p:nvPr/>
        </p:nvPicPr>
        <p:blipFill rotWithShape="1">
          <a:blip r:embed="rId3">
            <a:alphaModFix/>
          </a:blip>
          <a:srcRect l="866" t="-100" r="20368" b="100"/>
          <a:stretch/>
        </p:blipFill>
        <p:spPr>
          <a:xfrm rot="254651" flipH="1">
            <a:off x="550471" y="544817"/>
            <a:ext cx="4951182" cy="3971917"/>
          </a:xfrm>
          <a:prstGeom prst="rect">
            <a:avLst/>
          </a:prstGeom>
          <a:noFill/>
          <a:ln>
            <a:noFill/>
          </a:ln>
        </p:spPr>
      </p:pic>
      <p:grpSp>
        <p:nvGrpSpPr>
          <p:cNvPr id="1223" name="Google Shape;1223;p87"/>
          <p:cNvGrpSpPr/>
          <p:nvPr/>
        </p:nvGrpSpPr>
        <p:grpSpPr>
          <a:xfrm rot="-10442861">
            <a:off x="4287239" y="782575"/>
            <a:ext cx="5301879" cy="3958436"/>
            <a:chOff x="-464369" y="431368"/>
            <a:chExt cx="5301925" cy="3958470"/>
          </a:xfrm>
        </p:grpSpPr>
        <p:sp>
          <p:nvSpPr>
            <p:cNvPr id="1224" name="Google Shape;1224;p87"/>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225" name="Google Shape;1225;p87"/>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226" name="Google Shape;1226;p87"/>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227" name="Google Shape;1227;p87"/>
          <p:cNvSpPr/>
          <p:nvPr/>
        </p:nvSpPr>
        <p:spPr>
          <a:xfrm flipH="1">
            <a:off x="410272" y="318348"/>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228" name="Google Shape;1228;p87"/>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Fine Print</a:t>
            </a:r>
            <a:endParaRPr/>
          </a:p>
        </p:txBody>
      </p:sp>
      <p:sp>
        <p:nvSpPr>
          <p:cNvPr id="1229" name="Google Shape;1229;p87"/>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230" name="Google Shape;1230;p87"/>
          <p:cNvSpPr/>
          <p:nvPr/>
        </p:nvSpPr>
        <p:spPr>
          <a:xfrm>
            <a:off x="410276" y="4451848"/>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8"/>
          <p:cNvSpPr txBox="1">
            <a:spLocks noGrp="1"/>
          </p:cNvSpPr>
          <p:nvPr>
            <p:ph type="title"/>
          </p:nvPr>
        </p:nvSpPr>
        <p:spPr>
          <a:xfrm>
            <a:off x="233376" y="1796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Gantt Chart</a:t>
            </a:r>
            <a:endParaRPr/>
          </a:p>
        </p:txBody>
      </p:sp>
      <p:graphicFrame>
        <p:nvGraphicFramePr>
          <p:cNvPr id="1236" name="Google Shape;1236;p88"/>
          <p:cNvGraphicFramePr/>
          <p:nvPr/>
        </p:nvGraphicFramePr>
        <p:xfrm>
          <a:off x="152388" y="4286350"/>
          <a:ext cx="3000000" cy="3000000"/>
        </p:xfrm>
        <a:graphic>
          <a:graphicData uri="http://schemas.openxmlformats.org/drawingml/2006/table">
            <a:tbl>
              <a:tblPr>
                <a:noFill/>
                <a:tableStyleId>{4B1A94C4-2157-40C3-AC90-116041BAABB0}</a:tableStyleId>
              </a:tblPr>
              <a:tblGrid>
                <a:gridCol w="723400">
                  <a:extLst>
                    <a:ext uri="{9D8B030D-6E8A-4147-A177-3AD203B41FA5}">
                      <a16:colId xmlns:a16="http://schemas.microsoft.com/office/drawing/2014/main" val="20000"/>
                    </a:ext>
                  </a:extLst>
                </a:gridCol>
                <a:gridCol w="435925">
                  <a:extLst>
                    <a:ext uri="{9D8B030D-6E8A-4147-A177-3AD203B41FA5}">
                      <a16:colId xmlns:a16="http://schemas.microsoft.com/office/drawing/2014/main" val="20001"/>
                    </a:ext>
                  </a:extLst>
                </a:gridCol>
              </a:tblGrid>
              <a:tr h="141975">
                <a:tc>
                  <a:txBody>
                    <a:bodyPr/>
                    <a:lstStyle/>
                    <a:p>
                      <a:pPr marL="0" lvl="0" indent="0" algn="l" rtl="0">
                        <a:lnSpc>
                          <a:spcPct val="115000"/>
                        </a:lnSpc>
                        <a:spcBef>
                          <a:spcPts val="0"/>
                        </a:spcBef>
                        <a:spcAft>
                          <a:spcPts val="0"/>
                        </a:spcAft>
                        <a:buNone/>
                      </a:pPr>
                      <a:r>
                        <a:rPr lang="en" sz="700">
                          <a:solidFill>
                            <a:srgbClr val="916452"/>
                          </a:solidFill>
                          <a:latin typeface="Livvic"/>
                          <a:ea typeface="Livvic"/>
                          <a:cs typeface="Livvic"/>
                          <a:sym typeface="Livvic"/>
                        </a:rPr>
                        <a:t>High Priority</a:t>
                      </a:r>
                      <a:endParaRPr sz="700">
                        <a:solidFill>
                          <a:srgbClr val="916452"/>
                        </a:solidFill>
                        <a:latin typeface="Livvic"/>
                        <a:ea typeface="Livvic"/>
                        <a:cs typeface="Livvic"/>
                        <a:sym typeface="Livvic"/>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Livvic"/>
                        <a:ea typeface="Livvic"/>
                        <a:cs typeface="Livvic"/>
                        <a:sym typeface="Livvic"/>
                      </a:endParaRPr>
                    </a:p>
                  </a:txBody>
                  <a:tcPr marL="28575" marR="28575" marT="19050" marB="190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134150">
                <a:tc>
                  <a:txBody>
                    <a:bodyPr/>
                    <a:lstStyle/>
                    <a:p>
                      <a:pPr marL="0" lvl="0" indent="0" algn="l" rtl="0">
                        <a:lnSpc>
                          <a:spcPct val="115000"/>
                        </a:lnSpc>
                        <a:spcBef>
                          <a:spcPts val="0"/>
                        </a:spcBef>
                        <a:spcAft>
                          <a:spcPts val="0"/>
                        </a:spcAft>
                        <a:buNone/>
                      </a:pPr>
                      <a:r>
                        <a:rPr lang="en" sz="700">
                          <a:solidFill>
                            <a:srgbClr val="916452"/>
                          </a:solidFill>
                          <a:latin typeface="Livvic"/>
                          <a:ea typeface="Livvic"/>
                          <a:cs typeface="Livvic"/>
                          <a:sym typeface="Livvic"/>
                        </a:rPr>
                        <a:t>Medium Priority</a:t>
                      </a:r>
                      <a:endParaRPr sz="700">
                        <a:solidFill>
                          <a:srgbClr val="916452"/>
                        </a:solidFill>
                        <a:latin typeface="Livvic"/>
                        <a:ea typeface="Livvic"/>
                        <a:cs typeface="Livvic"/>
                        <a:sym typeface="Livvic"/>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Livvic"/>
                        <a:ea typeface="Livvic"/>
                        <a:cs typeface="Livvic"/>
                        <a:sym typeface="Livvic"/>
                      </a:endParaRPr>
                    </a:p>
                  </a:txBody>
                  <a:tcPr marL="28575" marR="28575" marT="19050" marB="190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142825">
                <a:tc>
                  <a:txBody>
                    <a:bodyPr/>
                    <a:lstStyle/>
                    <a:p>
                      <a:pPr marL="0" lvl="0" indent="0" algn="l" rtl="0">
                        <a:lnSpc>
                          <a:spcPct val="115000"/>
                        </a:lnSpc>
                        <a:spcBef>
                          <a:spcPts val="0"/>
                        </a:spcBef>
                        <a:spcAft>
                          <a:spcPts val="0"/>
                        </a:spcAft>
                        <a:buNone/>
                      </a:pPr>
                      <a:r>
                        <a:rPr lang="en" sz="700">
                          <a:solidFill>
                            <a:srgbClr val="916452"/>
                          </a:solidFill>
                          <a:latin typeface="Livvic"/>
                          <a:ea typeface="Livvic"/>
                          <a:cs typeface="Livvic"/>
                          <a:sym typeface="Livvic"/>
                        </a:rPr>
                        <a:t>Low Priority</a:t>
                      </a:r>
                      <a:endParaRPr sz="700">
                        <a:solidFill>
                          <a:srgbClr val="916452"/>
                        </a:solidFill>
                        <a:latin typeface="Livvic"/>
                        <a:ea typeface="Livvic"/>
                        <a:cs typeface="Livvic"/>
                        <a:sym typeface="Livvic"/>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Livvic"/>
                        <a:ea typeface="Livvic"/>
                        <a:cs typeface="Livvic"/>
                        <a:sym typeface="Livvic"/>
                      </a:endParaRPr>
                    </a:p>
                  </a:txBody>
                  <a:tcPr marL="28575" marR="28575" marT="19050" marB="190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bl>
          </a:graphicData>
        </a:graphic>
      </p:graphicFrame>
      <p:pic>
        <p:nvPicPr>
          <p:cNvPr id="1237" name="Google Shape;1237;p88"/>
          <p:cNvPicPr preferRelativeResize="0"/>
          <p:nvPr/>
        </p:nvPicPr>
        <p:blipFill>
          <a:blip r:embed="rId3">
            <a:alphaModFix/>
          </a:blip>
          <a:stretch>
            <a:fillRect/>
          </a:stretch>
        </p:blipFill>
        <p:spPr>
          <a:xfrm>
            <a:off x="152400" y="1130725"/>
            <a:ext cx="8839200" cy="29797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9"/>
          <p:cNvSpPr txBox="1">
            <a:spLocks noGrp="1"/>
          </p:cNvSpPr>
          <p:nvPr>
            <p:ph type="subTitle" idx="1"/>
          </p:nvPr>
        </p:nvSpPr>
        <p:spPr>
          <a:xfrm>
            <a:off x="1248675" y="1987850"/>
            <a:ext cx="7142700" cy="7341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 sz="2000"/>
              <a:t>Grow through recruitment </a:t>
            </a:r>
            <a:endParaRPr sz="2000"/>
          </a:p>
          <a:p>
            <a:pPr marL="457200" lvl="0" indent="-355600" algn="l" rtl="0">
              <a:lnSpc>
                <a:spcPct val="150000"/>
              </a:lnSpc>
              <a:spcBef>
                <a:spcPts val="0"/>
              </a:spcBef>
              <a:spcAft>
                <a:spcPts val="0"/>
              </a:spcAft>
              <a:buSzPts val="2000"/>
              <a:buChar char="●"/>
            </a:pPr>
            <a:r>
              <a:rPr lang="en" sz="2000"/>
              <a:t>IMC to pivot to digital approach during COVID19</a:t>
            </a:r>
            <a:endParaRPr sz="2000"/>
          </a:p>
          <a:p>
            <a:pPr marL="457200" lvl="0" indent="-355600" algn="l" rtl="0">
              <a:lnSpc>
                <a:spcPct val="150000"/>
              </a:lnSpc>
              <a:spcBef>
                <a:spcPts val="0"/>
              </a:spcBef>
              <a:spcAft>
                <a:spcPts val="0"/>
              </a:spcAft>
              <a:buSzPts val="2000"/>
              <a:buChar char="●"/>
            </a:pPr>
            <a:r>
              <a:rPr lang="en" sz="2000"/>
              <a:t>Net Profit in 2021 and 2022: </a:t>
            </a:r>
            <a:r>
              <a:rPr lang="en" sz="2000" b="1"/>
              <a:t>$1.7 million </a:t>
            </a:r>
            <a:endParaRPr sz="2000" b="1"/>
          </a:p>
        </p:txBody>
      </p:sp>
      <p:sp>
        <p:nvSpPr>
          <p:cNvPr id="1243" name="Google Shape;1243;p89"/>
          <p:cNvSpPr txBox="1">
            <a:spLocks noGrp="1"/>
          </p:cNvSpPr>
          <p:nvPr>
            <p:ph type="title" idx="4294967295"/>
          </p:nvPr>
        </p:nvSpPr>
        <p:spPr>
          <a:xfrm>
            <a:off x="645275" y="219250"/>
            <a:ext cx="3217200" cy="11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3"/>
          <p:cNvSpPr txBox="1">
            <a:spLocks noGrp="1"/>
          </p:cNvSpPr>
          <p:nvPr>
            <p:ph type="title"/>
          </p:nvPr>
        </p:nvSpPr>
        <p:spPr>
          <a:xfrm>
            <a:off x="1450876" y="4505907"/>
            <a:ext cx="17751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Yi-Ting Chung (Sophie)</a:t>
            </a:r>
            <a:endParaRPr/>
          </a:p>
        </p:txBody>
      </p:sp>
      <p:sp>
        <p:nvSpPr>
          <p:cNvPr id="628" name="Google Shape;628;p63"/>
          <p:cNvSpPr txBox="1">
            <a:spLocks noGrp="1"/>
          </p:cNvSpPr>
          <p:nvPr>
            <p:ph type="title" idx="4"/>
          </p:nvPr>
        </p:nvSpPr>
        <p:spPr>
          <a:xfrm>
            <a:off x="5178738" y="4475862"/>
            <a:ext cx="17751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Van-Anh Le (Anh)</a:t>
            </a:r>
            <a:endParaRPr/>
          </a:p>
        </p:txBody>
      </p:sp>
      <p:sp>
        <p:nvSpPr>
          <p:cNvPr id="629" name="Google Shape;629;p63"/>
          <p:cNvSpPr txBox="1">
            <a:spLocks noGrp="1"/>
          </p:cNvSpPr>
          <p:nvPr>
            <p:ph type="title" idx="5"/>
          </p:nvPr>
        </p:nvSpPr>
        <p:spPr>
          <a:xfrm>
            <a:off x="4198338" y="2391881"/>
            <a:ext cx="2081283"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Sabrina Medeiros</a:t>
            </a:r>
            <a:endParaRPr dirty="0"/>
          </a:p>
        </p:txBody>
      </p:sp>
      <p:pic>
        <p:nvPicPr>
          <p:cNvPr id="630" name="Google Shape;630;p63"/>
          <p:cNvPicPr preferRelativeResize="0"/>
          <p:nvPr/>
        </p:nvPicPr>
        <p:blipFill rotWithShape="1">
          <a:blip r:embed="rId3">
            <a:alphaModFix/>
          </a:blip>
          <a:srcRect t="553" b="543"/>
          <a:stretch/>
        </p:blipFill>
        <p:spPr>
          <a:xfrm>
            <a:off x="1655843" y="2957265"/>
            <a:ext cx="1377435" cy="1373745"/>
          </a:xfrm>
          <a:prstGeom prst="rect">
            <a:avLst/>
          </a:prstGeom>
          <a:noFill/>
          <a:ln>
            <a:noFill/>
          </a:ln>
        </p:spPr>
      </p:pic>
      <p:grpSp>
        <p:nvGrpSpPr>
          <p:cNvPr id="631" name="Google Shape;631;p63"/>
          <p:cNvGrpSpPr/>
          <p:nvPr/>
        </p:nvGrpSpPr>
        <p:grpSpPr>
          <a:xfrm>
            <a:off x="1655792" y="2840640"/>
            <a:ext cx="1482662" cy="1490196"/>
            <a:chOff x="1524420" y="767954"/>
            <a:chExt cx="2129955" cy="2010246"/>
          </a:xfrm>
        </p:grpSpPr>
        <p:sp>
          <p:nvSpPr>
            <p:cNvPr id="632" name="Google Shape;632;p63"/>
            <p:cNvSpPr/>
            <p:nvPr/>
          </p:nvSpPr>
          <p:spPr>
            <a:xfrm flipH="1">
              <a:off x="1524420" y="767954"/>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633" name="Google Shape;633;p63"/>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pic>
        <p:nvPicPr>
          <p:cNvPr id="634" name="Google Shape;634;p63"/>
          <p:cNvPicPr preferRelativeResize="0"/>
          <p:nvPr/>
        </p:nvPicPr>
        <p:blipFill rotWithShape="1">
          <a:blip r:embed="rId4">
            <a:alphaModFix/>
          </a:blip>
          <a:srcRect t="12558" b="12551"/>
          <a:stretch/>
        </p:blipFill>
        <p:spPr>
          <a:xfrm>
            <a:off x="5380615" y="2927220"/>
            <a:ext cx="1377434" cy="1373744"/>
          </a:xfrm>
          <a:prstGeom prst="rect">
            <a:avLst/>
          </a:prstGeom>
          <a:noFill/>
          <a:ln>
            <a:noFill/>
          </a:ln>
        </p:spPr>
      </p:pic>
      <p:grpSp>
        <p:nvGrpSpPr>
          <p:cNvPr id="11" name="Group 10">
            <a:extLst>
              <a:ext uri="{FF2B5EF4-FFF2-40B4-BE49-F238E27FC236}">
                <a16:creationId xmlns:a16="http://schemas.microsoft.com/office/drawing/2014/main" id="{0120FBEF-ABD9-BA42-8C51-AEDFD25056E2}"/>
              </a:ext>
            </a:extLst>
          </p:cNvPr>
          <p:cNvGrpSpPr/>
          <p:nvPr/>
        </p:nvGrpSpPr>
        <p:grpSpPr>
          <a:xfrm>
            <a:off x="5238980" y="2810680"/>
            <a:ext cx="1519342" cy="1490366"/>
            <a:chOff x="7205551" y="1660685"/>
            <a:chExt cx="1519342" cy="1490366"/>
          </a:xfrm>
        </p:grpSpPr>
        <p:sp>
          <p:nvSpPr>
            <p:cNvPr id="637" name="Google Shape;637;p63"/>
            <p:cNvSpPr/>
            <p:nvPr/>
          </p:nvSpPr>
          <p:spPr>
            <a:xfrm>
              <a:off x="7205551" y="1934137"/>
              <a:ext cx="108427" cy="1216914"/>
            </a:xfrm>
            <a:custGeom>
              <a:avLst/>
              <a:gdLst/>
              <a:ahLst/>
              <a:cxnLst/>
              <a:rect l="l" t="t" r="r" b="b"/>
              <a:pathLst>
                <a:path w="5334" h="56215" extrusionOk="0">
                  <a:moveTo>
                    <a:pt x="5334" y="56215"/>
                  </a:moveTo>
                  <a:lnTo>
                    <a:pt x="5306" y="7559"/>
                  </a:lnTo>
                  <a:lnTo>
                    <a:pt x="0" y="0"/>
                  </a:lnTo>
                  <a:close/>
                </a:path>
              </a:pathLst>
            </a:custGeom>
            <a:solidFill>
              <a:schemeClr val="accent1"/>
            </a:solidFill>
            <a:ln>
              <a:noFill/>
            </a:ln>
          </p:spPr>
        </p:sp>
        <p:sp>
          <p:nvSpPr>
            <p:cNvPr id="638" name="Google Shape;638;p63"/>
            <p:cNvSpPr/>
            <p:nvPr/>
          </p:nvSpPr>
          <p:spPr>
            <a:xfrm rot="16200000">
              <a:off x="8363929" y="1386388"/>
              <a:ext cx="86668" cy="635261"/>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639" name="Google Shape;639;p63"/>
          <p:cNvGrpSpPr/>
          <p:nvPr/>
        </p:nvGrpSpPr>
        <p:grpSpPr>
          <a:xfrm flipH="1">
            <a:off x="4550263" y="814911"/>
            <a:ext cx="1497977" cy="1531957"/>
            <a:chOff x="3576398" y="1443838"/>
            <a:chExt cx="1842304" cy="1769208"/>
          </a:xfrm>
        </p:grpSpPr>
        <p:sp>
          <p:nvSpPr>
            <p:cNvPr id="640" name="Google Shape;640;p63"/>
            <p:cNvSpPr/>
            <p:nvPr/>
          </p:nvSpPr>
          <p:spPr>
            <a:xfrm rot="-5400000" flipH="1">
              <a:off x="3021739" y="2551320"/>
              <a:ext cx="1216385" cy="107066"/>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641" name="Google Shape;641;p63"/>
            <p:cNvSpPr/>
            <p:nvPr/>
          </p:nvSpPr>
          <p:spPr>
            <a:xfrm>
              <a:off x="4402377" y="1443838"/>
              <a:ext cx="1016325" cy="148125"/>
            </a:xfrm>
            <a:custGeom>
              <a:avLst/>
              <a:gdLst/>
              <a:ahLst/>
              <a:cxnLst/>
              <a:rect l="l" t="t" r="r" b="b"/>
              <a:pathLst>
                <a:path w="40653" h="5925" extrusionOk="0">
                  <a:moveTo>
                    <a:pt x="40653" y="5925"/>
                  </a:moveTo>
                  <a:lnTo>
                    <a:pt x="0" y="5591"/>
                  </a:lnTo>
                  <a:lnTo>
                    <a:pt x="3727" y="0"/>
                  </a:lnTo>
                  <a:close/>
                </a:path>
              </a:pathLst>
            </a:custGeom>
            <a:solidFill>
              <a:schemeClr val="lt2"/>
            </a:solidFill>
            <a:ln>
              <a:noFill/>
            </a:ln>
          </p:spPr>
        </p:sp>
      </p:grpSp>
      <p:sp>
        <p:nvSpPr>
          <p:cNvPr id="643" name="Google Shape;643;p63"/>
          <p:cNvSpPr txBox="1">
            <a:spLocks noGrp="1"/>
          </p:cNvSpPr>
          <p:nvPr>
            <p:ph type="title" idx="4"/>
          </p:nvPr>
        </p:nvSpPr>
        <p:spPr>
          <a:xfrm>
            <a:off x="3341695" y="4505734"/>
            <a:ext cx="17751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MeiXuan He (Coco)</a:t>
            </a:r>
            <a:endParaRPr/>
          </a:p>
        </p:txBody>
      </p:sp>
      <p:pic>
        <p:nvPicPr>
          <p:cNvPr id="644" name="Google Shape;644;p63"/>
          <p:cNvPicPr preferRelativeResize="0"/>
          <p:nvPr/>
        </p:nvPicPr>
        <p:blipFill rotWithShape="1">
          <a:blip r:embed="rId5">
            <a:alphaModFix/>
          </a:blip>
          <a:srcRect b="17884"/>
          <a:stretch/>
        </p:blipFill>
        <p:spPr>
          <a:xfrm>
            <a:off x="3543572" y="2957092"/>
            <a:ext cx="1377434" cy="1373744"/>
          </a:xfrm>
          <a:prstGeom prst="rect">
            <a:avLst/>
          </a:prstGeom>
          <a:noFill/>
          <a:ln>
            <a:noFill/>
          </a:ln>
        </p:spPr>
      </p:pic>
      <p:grpSp>
        <p:nvGrpSpPr>
          <p:cNvPr id="645" name="Google Shape;645;p63"/>
          <p:cNvGrpSpPr/>
          <p:nvPr/>
        </p:nvGrpSpPr>
        <p:grpSpPr>
          <a:xfrm>
            <a:off x="3401937" y="2840551"/>
            <a:ext cx="1519342" cy="1490367"/>
            <a:chOff x="3550125" y="1491873"/>
            <a:chExt cx="1868579" cy="1721177"/>
          </a:xfrm>
        </p:grpSpPr>
        <p:sp>
          <p:nvSpPr>
            <p:cNvPr id="646" name="Google Shape;646;p63"/>
            <p:cNvSpPr/>
            <p:nvPr/>
          </p:nvSpPr>
          <p:spPr>
            <a:xfrm>
              <a:off x="3550125" y="1807675"/>
              <a:ext cx="133350" cy="1405375"/>
            </a:xfrm>
            <a:custGeom>
              <a:avLst/>
              <a:gdLst/>
              <a:ahLst/>
              <a:cxnLst/>
              <a:rect l="l" t="t" r="r" b="b"/>
              <a:pathLst>
                <a:path w="5334" h="56215" extrusionOk="0">
                  <a:moveTo>
                    <a:pt x="5334" y="56215"/>
                  </a:moveTo>
                  <a:lnTo>
                    <a:pt x="5306" y="7559"/>
                  </a:lnTo>
                  <a:lnTo>
                    <a:pt x="0" y="0"/>
                  </a:lnTo>
                  <a:close/>
                </a:path>
              </a:pathLst>
            </a:custGeom>
            <a:solidFill>
              <a:schemeClr val="accent1"/>
            </a:solidFill>
            <a:ln>
              <a:noFill/>
            </a:ln>
          </p:spPr>
        </p:sp>
        <p:sp>
          <p:nvSpPr>
            <p:cNvPr id="647" name="Google Shape;647;p63"/>
            <p:cNvSpPr/>
            <p:nvPr/>
          </p:nvSpPr>
          <p:spPr>
            <a:xfrm rot="-5400000">
              <a:off x="4978018" y="1151277"/>
              <a:ext cx="100090" cy="781282"/>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10" name="Group 9">
            <a:extLst>
              <a:ext uri="{FF2B5EF4-FFF2-40B4-BE49-F238E27FC236}">
                <a16:creationId xmlns:a16="http://schemas.microsoft.com/office/drawing/2014/main" id="{E616E3E8-5CD6-CA40-98C7-ABCC7DE5760B}"/>
              </a:ext>
            </a:extLst>
          </p:cNvPr>
          <p:cNvGrpSpPr/>
          <p:nvPr/>
        </p:nvGrpSpPr>
        <p:grpSpPr>
          <a:xfrm>
            <a:off x="2590992" y="836099"/>
            <a:ext cx="1475374" cy="1480420"/>
            <a:chOff x="510231" y="973100"/>
            <a:chExt cx="1823667" cy="1721173"/>
          </a:xfrm>
        </p:grpSpPr>
        <p:pic>
          <p:nvPicPr>
            <p:cNvPr id="35" name="Google Shape;608;p62">
              <a:extLst>
                <a:ext uri="{FF2B5EF4-FFF2-40B4-BE49-F238E27FC236}">
                  <a16:creationId xmlns:a16="http://schemas.microsoft.com/office/drawing/2014/main" id="{35229FE7-B205-8143-810E-6A496025B010}"/>
                </a:ext>
              </a:extLst>
            </p:cNvPr>
            <p:cNvPicPr preferRelativeResize="0"/>
            <p:nvPr/>
          </p:nvPicPr>
          <p:blipFill rotWithShape="1">
            <a:blip r:embed="rId6">
              <a:alphaModFix/>
            </a:blip>
            <a:srcRect t="27844"/>
            <a:stretch/>
          </p:blipFill>
          <p:spPr>
            <a:xfrm>
              <a:off x="510231" y="1107735"/>
              <a:ext cx="1694158" cy="1586538"/>
            </a:xfrm>
            <a:prstGeom prst="rect">
              <a:avLst/>
            </a:prstGeom>
            <a:noFill/>
            <a:ln>
              <a:noFill/>
            </a:ln>
          </p:spPr>
        </p:pic>
        <p:grpSp>
          <p:nvGrpSpPr>
            <p:cNvPr id="36" name="Google Shape;609;p62">
              <a:extLst>
                <a:ext uri="{FF2B5EF4-FFF2-40B4-BE49-F238E27FC236}">
                  <a16:creationId xmlns:a16="http://schemas.microsoft.com/office/drawing/2014/main" id="{1901CE06-7C0C-7D43-9B3E-2277E628E995}"/>
                </a:ext>
              </a:extLst>
            </p:cNvPr>
            <p:cNvGrpSpPr/>
            <p:nvPr/>
          </p:nvGrpSpPr>
          <p:grpSpPr>
            <a:xfrm>
              <a:off x="510231" y="973100"/>
              <a:ext cx="1823667" cy="1721173"/>
              <a:chOff x="1524420" y="767954"/>
              <a:chExt cx="2129955" cy="2010246"/>
            </a:xfrm>
          </p:grpSpPr>
          <p:sp>
            <p:nvSpPr>
              <p:cNvPr id="37" name="Google Shape;610;p62">
                <a:extLst>
                  <a:ext uri="{FF2B5EF4-FFF2-40B4-BE49-F238E27FC236}">
                    <a16:creationId xmlns:a16="http://schemas.microsoft.com/office/drawing/2014/main" id="{D6AFE339-06A3-9E4F-A32B-2D6D4410009A}"/>
                  </a:ext>
                </a:extLst>
              </p:cNvPr>
              <p:cNvSpPr/>
              <p:nvPr/>
            </p:nvSpPr>
            <p:spPr>
              <a:xfrm flipH="1">
                <a:off x="1524420" y="767954"/>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38" name="Google Shape;611;p62">
                <a:extLst>
                  <a:ext uri="{FF2B5EF4-FFF2-40B4-BE49-F238E27FC236}">
                    <a16:creationId xmlns:a16="http://schemas.microsoft.com/office/drawing/2014/main" id="{799C8290-25D4-4541-8DD9-6F87A333E9D0}"/>
                  </a:ext>
                </a:extLst>
              </p:cNvPr>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sp>
        <p:nvSpPr>
          <p:cNvPr id="40" name="Google Shape;629;p63">
            <a:extLst>
              <a:ext uri="{FF2B5EF4-FFF2-40B4-BE49-F238E27FC236}">
                <a16:creationId xmlns:a16="http://schemas.microsoft.com/office/drawing/2014/main" id="{70EB5D09-063A-8747-BE08-BD2495F01B57}"/>
              </a:ext>
            </a:extLst>
          </p:cNvPr>
          <p:cNvSpPr txBox="1">
            <a:spLocks/>
          </p:cNvSpPr>
          <p:nvPr/>
        </p:nvSpPr>
        <p:spPr>
          <a:xfrm>
            <a:off x="2225760" y="2358823"/>
            <a:ext cx="2081283" cy="24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n-CA" dirty="0"/>
              <a:t>Jordyn Read</a:t>
            </a:r>
          </a:p>
        </p:txBody>
      </p:sp>
      <p:pic>
        <p:nvPicPr>
          <p:cNvPr id="42" name="Google Shape;635;p63">
            <a:extLst>
              <a:ext uri="{FF2B5EF4-FFF2-40B4-BE49-F238E27FC236}">
                <a16:creationId xmlns:a16="http://schemas.microsoft.com/office/drawing/2014/main" id="{B8681043-2CF6-EA42-9ABD-C84946FFF511}"/>
              </a:ext>
            </a:extLst>
          </p:cNvPr>
          <p:cNvPicPr preferRelativeResize="0"/>
          <p:nvPr/>
        </p:nvPicPr>
        <p:blipFill rotWithShape="1">
          <a:blip r:embed="rId7">
            <a:alphaModFix/>
          </a:blip>
          <a:srcRect t="5697" b="5688"/>
          <a:stretch/>
        </p:blipFill>
        <p:spPr>
          <a:xfrm>
            <a:off x="4550263" y="951413"/>
            <a:ext cx="1377433" cy="137374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0"/>
          <p:cNvSpPr txBox="1">
            <a:spLocks noGrp="1"/>
          </p:cNvSpPr>
          <p:nvPr>
            <p:ph type="title"/>
          </p:nvPr>
        </p:nvSpPr>
        <p:spPr>
          <a:xfrm>
            <a:off x="120900" y="1375975"/>
            <a:ext cx="5377200" cy="11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Thank you </a:t>
            </a:r>
            <a:br>
              <a:rPr lang="en" sz="4000"/>
            </a:br>
            <a:r>
              <a:rPr lang="en" sz="4000"/>
              <a:t>for listening!</a:t>
            </a:r>
            <a:endParaRPr sz="4000"/>
          </a:p>
        </p:txBody>
      </p:sp>
      <p:sp>
        <p:nvSpPr>
          <p:cNvPr id="1249" name="Google Shape;1249;p90"/>
          <p:cNvSpPr txBox="1">
            <a:spLocks noGrp="1"/>
          </p:cNvSpPr>
          <p:nvPr>
            <p:ph type="subTitle" idx="1"/>
          </p:nvPr>
        </p:nvSpPr>
        <p:spPr>
          <a:xfrm>
            <a:off x="1117050" y="2643388"/>
            <a:ext cx="3384900" cy="10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F9B317"/>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endParaRPr/>
          </a:p>
        </p:txBody>
      </p:sp>
      <p:cxnSp>
        <p:nvCxnSpPr>
          <p:cNvPr id="1250" name="Google Shape;1250;p90"/>
          <p:cNvCxnSpPr/>
          <p:nvPr/>
        </p:nvCxnSpPr>
        <p:spPr>
          <a:xfrm>
            <a:off x="5083550" y="1088100"/>
            <a:ext cx="0" cy="2967300"/>
          </a:xfrm>
          <a:prstGeom prst="straightConnector1">
            <a:avLst/>
          </a:prstGeom>
          <a:noFill/>
          <a:ln w="28575" cap="flat" cmpd="sng">
            <a:solidFill>
              <a:schemeClr val="dk1"/>
            </a:solidFill>
            <a:prstDash val="solid"/>
            <a:round/>
            <a:headEnd type="none" w="med" len="med"/>
            <a:tailEnd type="none" w="med" len="med"/>
          </a:ln>
        </p:spPr>
      </p:cxnSp>
      <p:pic>
        <p:nvPicPr>
          <p:cNvPr id="1251" name="Google Shape;1251;p90"/>
          <p:cNvPicPr preferRelativeResize="0"/>
          <p:nvPr/>
        </p:nvPicPr>
        <p:blipFill>
          <a:blip r:embed="rId3">
            <a:alphaModFix/>
          </a:blip>
          <a:stretch>
            <a:fillRect/>
          </a:stretch>
        </p:blipFill>
        <p:spPr>
          <a:xfrm>
            <a:off x="939100" y="3307425"/>
            <a:ext cx="3562850" cy="683100"/>
          </a:xfrm>
          <a:prstGeom prst="rect">
            <a:avLst/>
          </a:prstGeom>
          <a:noFill/>
          <a:ln>
            <a:noFill/>
          </a:ln>
        </p:spPr>
      </p:pic>
      <p:sp>
        <p:nvSpPr>
          <p:cNvPr id="1252" name="Google Shape;1252;p90"/>
          <p:cNvSpPr/>
          <p:nvPr/>
        </p:nvSpPr>
        <p:spPr>
          <a:xfrm>
            <a:off x="1816451" y="3337844"/>
            <a:ext cx="1208314" cy="846271"/>
          </a:xfrm>
          <a:custGeom>
            <a:avLst/>
            <a:gdLst/>
            <a:ahLst/>
            <a:cxnLst/>
            <a:rect l="l" t="t" r="r" b="b"/>
            <a:pathLst>
              <a:path w="40170" h="28134" extrusionOk="0">
                <a:moveTo>
                  <a:pt x="40170" y="57"/>
                </a:moveTo>
                <a:lnTo>
                  <a:pt x="18519" y="28134"/>
                </a:lnTo>
                <a:lnTo>
                  <a:pt x="0" y="0"/>
                </a:lnTo>
                <a:close/>
              </a:path>
            </a:pathLst>
          </a:custGeom>
          <a:solidFill>
            <a:schemeClr val="lt2"/>
          </a:solidFill>
          <a:ln>
            <a:noFill/>
          </a:ln>
        </p:spPr>
      </p:sp>
      <p:sp>
        <p:nvSpPr>
          <p:cNvPr id="1253" name="Google Shape;1253;p90"/>
          <p:cNvSpPr/>
          <p:nvPr/>
        </p:nvSpPr>
        <p:spPr>
          <a:xfrm rot="2036527" flipH="1">
            <a:off x="3014442" y="3254646"/>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1254" name="Google Shape;1254;p90"/>
          <p:cNvSpPr/>
          <p:nvPr/>
        </p:nvSpPr>
        <p:spPr>
          <a:xfrm rot="-2036527">
            <a:off x="895983" y="3254649"/>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pic>
        <p:nvPicPr>
          <p:cNvPr id="1255" name="Google Shape;1255;p90"/>
          <p:cNvPicPr preferRelativeResize="0"/>
          <p:nvPr/>
        </p:nvPicPr>
        <p:blipFill>
          <a:blip r:embed="rId4">
            <a:alphaModFix/>
          </a:blip>
          <a:stretch>
            <a:fillRect/>
          </a:stretch>
        </p:blipFill>
        <p:spPr>
          <a:xfrm>
            <a:off x="5250050" y="790325"/>
            <a:ext cx="3562850" cy="356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4"/>
          <p:cNvSpPr/>
          <p:nvPr/>
        </p:nvSpPr>
        <p:spPr>
          <a:xfrm rot="6842566">
            <a:off x="7124620" y="1785880"/>
            <a:ext cx="513477" cy="581949"/>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654" name="Google Shape;654;p64"/>
          <p:cNvSpPr/>
          <p:nvPr/>
        </p:nvSpPr>
        <p:spPr>
          <a:xfrm rot="-1900099">
            <a:off x="4271907" y="1991051"/>
            <a:ext cx="513499" cy="581974"/>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655" name="Google Shape;655;p64"/>
          <p:cNvSpPr/>
          <p:nvPr/>
        </p:nvSpPr>
        <p:spPr>
          <a:xfrm rot="-7080163" flipH="1">
            <a:off x="1538201" y="1777290"/>
            <a:ext cx="513485" cy="581958"/>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656" name="Google Shape;656;p64"/>
          <p:cNvSpPr/>
          <p:nvPr/>
        </p:nvSpPr>
        <p:spPr>
          <a:xfrm rot="-2036374">
            <a:off x="1514803" y="5606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657" name="Google Shape;657;p64"/>
          <p:cNvSpPr/>
          <p:nvPr/>
        </p:nvSpPr>
        <p:spPr>
          <a:xfrm rot="8899901">
            <a:off x="4367483" y="327205"/>
            <a:ext cx="513499" cy="58197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658" name="Google Shape;658;p64"/>
          <p:cNvSpPr/>
          <p:nvPr/>
        </p:nvSpPr>
        <p:spPr>
          <a:xfrm rot="2036374" flipH="1">
            <a:off x="7126878" y="5606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659" name="Google Shape;659;p64"/>
          <p:cNvSpPr txBox="1">
            <a:spLocks noGrp="1"/>
          </p:cNvSpPr>
          <p:nvPr>
            <p:ph type="title"/>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sz="5200"/>
          </a:p>
        </p:txBody>
      </p:sp>
      <p:sp>
        <p:nvSpPr>
          <p:cNvPr id="660" name="Google Shape;660;p64"/>
          <p:cNvSpPr txBox="1">
            <a:spLocks noGrp="1"/>
          </p:cNvSpPr>
          <p:nvPr>
            <p:ph type="subTitle" idx="3"/>
          </p:nvPr>
        </p:nvSpPr>
        <p:spPr>
          <a:xfrm>
            <a:off x="716700" y="1259349"/>
            <a:ext cx="21813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Keller Williams </a:t>
            </a:r>
            <a:endParaRPr/>
          </a:p>
        </p:txBody>
      </p:sp>
      <p:sp>
        <p:nvSpPr>
          <p:cNvPr id="661" name="Google Shape;661;p64"/>
          <p:cNvSpPr txBox="1">
            <a:spLocks noGrp="1"/>
          </p:cNvSpPr>
          <p:nvPr>
            <p:ph type="subTitle" idx="1"/>
          </p:nvPr>
        </p:nvSpPr>
        <p:spPr>
          <a:xfrm>
            <a:off x="716700" y="1006512"/>
            <a:ext cx="21813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Windup </a:t>
            </a:r>
            <a:endParaRPr>
              <a:solidFill>
                <a:schemeClr val="dk1"/>
              </a:solidFill>
            </a:endParaRPr>
          </a:p>
        </p:txBody>
      </p:sp>
      <p:sp>
        <p:nvSpPr>
          <p:cNvPr id="662" name="Google Shape;662;p64"/>
          <p:cNvSpPr txBox="1">
            <a:spLocks noGrp="1"/>
          </p:cNvSpPr>
          <p:nvPr>
            <p:ph type="subTitle" idx="6"/>
          </p:nvPr>
        </p:nvSpPr>
        <p:spPr>
          <a:xfrm>
            <a:off x="3476250" y="26899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&amp; Sales Forecast </a:t>
            </a:r>
            <a:endParaRPr/>
          </a:p>
        </p:txBody>
      </p:sp>
      <p:sp>
        <p:nvSpPr>
          <p:cNvPr id="663" name="Google Shape;663;p64"/>
          <p:cNvSpPr txBox="1">
            <a:spLocks noGrp="1"/>
          </p:cNvSpPr>
          <p:nvPr>
            <p:ph type="subTitle" idx="5"/>
          </p:nvPr>
        </p:nvSpPr>
        <p:spPr>
          <a:xfrm>
            <a:off x="3476250" y="2437141"/>
            <a:ext cx="2183100" cy="281700"/>
          </a:xfrm>
          <a:prstGeom prst="rect">
            <a:avLst/>
          </a:prstGeom>
        </p:spPr>
        <p:txBody>
          <a:bodyPr spcFirstLastPara="1" wrap="square" lIns="91425" tIns="91425" rIns="22350" bIns="91425" anchor="ctr" anchorCtr="0">
            <a:noAutofit/>
          </a:bodyPr>
          <a:lstStyle/>
          <a:p>
            <a:pPr marL="0" lvl="0" indent="0" algn="ctr" rtl="0">
              <a:spcBef>
                <a:spcPts val="0"/>
              </a:spcBef>
              <a:spcAft>
                <a:spcPts val="0"/>
              </a:spcAft>
              <a:buNone/>
            </a:pPr>
            <a:r>
              <a:rPr lang="en"/>
              <a:t>The Close</a:t>
            </a:r>
            <a:endParaRPr/>
          </a:p>
        </p:txBody>
      </p:sp>
      <p:sp>
        <p:nvSpPr>
          <p:cNvPr id="664" name="Google Shape;664;p64"/>
          <p:cNvSpPr txBox="1">
            <a:spLocks noGrp="1"/>
          </p:cNvSpPr>
          <p:nvPr>
            <p:ph type="subTitle" idx="8"/>
          </p:nvPr>
        </p:nvSpPr>
        <p:spPr>
          <a:xfrm>
            <a:off x="715800" y="24371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Options</a:t>
            </a:r>
            <a:endParaRPr/>
          </a:p>
        </p:txBody>
      </p:sp>
      <p:sp>
        <p:nvSpPr>
          <p:cNvPr id="665" name="Google Shape;665;p64"/>
          <p:cNvSpPr txBox="1">
            <a:spLocks noGrp="1"/>
          </p:cNvSpPr>
          <p:nvPr>
            <p:ph type="subTitle" idx="9"/>
          </p:nvPr>
        </p:nvSpPr>
        <p:spPr>
          <a:xfrm>
            <a:off x="715800" y="26899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IMC</a:t>
            </a:r>
            <a:endParaRPr/>
          </a:p>
        </p:txBody>
      </p:sp>
      <p:sp>
        <p:nvSpPr>
          <p:cNvPr id="666" name="Google Shape;666;p64"/>
          <p:cNvSpPr txBox="1">
            <a:spLocks noGrp="1"/>
          </p:cNvSpPr>
          <p:nvPr>
            <p:ph type="subTitle" idx="14"/>
          </p:nvPr>
        </p:nvSpPr>
        <p:spPr>
          <a:xfrm>
            <a:off x="6245100" y="1006512"/>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Vision</a:t>
            </a:r>
            <a:endParaRPr/>
          </a:p>
        </p:txBody>
      </p:sp>
      <p:sp>
        <p:nvSpPr>
          <p:cNvPr id="667" name="Google Shape;667;p64"/>
          <p:cNvSpPr txBox="1">
            <a:spLocks noGrp="1"/>
          </p:cNvSpPr>
          <p:nvPr>
            <p:ph type="subTitle" idx="15"/>
          </p:nvPr>
        </p:nvSpPr>
        <p:spPr>
          <a:xfrm>
            <a:off x="6246750" y="1259349"/>
            <a:ext cx="21798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Marketing Mix</a:t>
            </a:r>
            <a:endParaRPr/>
          </a:p>
        </p:txBody>
      </p:sp>
      <p:sp>
        <p:nvSpPr>
          <p:cNvPr id="668" name="Google Shape;668;p64"/>
          <p:cNvSpPr txBox="1">
            <a:spLocks noGrp="1"/>
          </p:cNvSpPr>
          <p:nvPr>
            <p:ph type="subTitle" idx="17"/>
          </p:nvPr>
        </p:nvSpPr>
        <p:spPr>
          <a:xfrm>
            <a:off x="3476250" y="1006512"/>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Hurdle</a:t>
            </a:r>
            <a:endParaRPr/>
          </a:p>
        </p:txBody>
      </p:sp>
      <p:sp>
        <p:nvSpPr>
          <p:cNvPr id="669" name="Google Shape;669;p64"/>
          <p:cNvSpPr txBox="1">
            <a:spLocks noGrp="1"/>
          </p:cNvSpPr>
          <p:nvPr>
            <p:ph type="subTitle" idx="18"/>
          </p:nvPr>
        </p:nvSpPr>
        <p:spPr>
          <a:xfrm>
            <a:off x="3476250" y="1259349"/>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 </a:t>
            </a:r>
            <a:endParaRPr/>
          </a:p>
        </p:txBody>
      </p:sp>
      <p:sp>
        <p:nvSpPr>
          <p:cNvPr id="670" name="Google Shape;670;p64"/>
          <p:cNvSpPr txBox="1">
            <a:spLocks noGrp="1"/>
          </p:cNvSpPr>
          <p:nvPr>
            <p:ph type="subTitle" idx="20"/>
          </p:nvPr>
        </p:nvSpPr>
        <p:spPr>
          <a:xfrm>
            <a:off x="6245100" y="24371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Fine Print</a:t>
            </a:r>
            <a:endParaRPr>
              <a:solidFill>
                <a:schemeClr val="dk1"/>
              </a:solidFill>
            </a:endParaRPr>
          </a:p>
        </p:txBody>
      </p:sp>
      <p:sp>
        <p:nvSpPr>
          <p:cNvPr id="671" name="Google Shape;671;p64"/>
          <p:cNvSpPr txBox="1">
            <a:spLocks noGrp="1"/>
          </p:cNvSpPr>
          <p:nvPr>
            <p:ph type="subTitle" idx="21"/>
          </p:nvPr>
        </p:nvSpPr>
        <p:spPr>
          <a:xfrm>
            <a:off x="6245100" y="26899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Performance Measures, KPI’s, &amp; Gantt Chart</a:t>
            </a:r>
            <a:endParaRPr/>
          </a:p>
        </p:txBody>
      </p:sp>
      <p:sp>
        <p:nvSpPr>
          <p:cNvPr id="672" name="Google Shape;672;p64"/>
          <p:cNvSpPr txBox="1">
            <a:spLocks noGrp="1"/>
          </p:cNvSpPr>
          <p:nvPr>
            <p:ph type="title" idx="4"/>
          </p:nvPr>
        </p:nvSpPr>
        <p:spPr>
          <a:xfrm>
            <a:off x="4171500" y="204683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73" name="Google Shape;673;p64"/>
          <p:cNvSpPr txBox="1">
            <a:spLocks noGrp="1"/>
          </p:cNvSpPr>
          <p:nvPr>
            <p:ph type="title" idx="7"/>
          </p:nvPr>
        </p:nvSpPr>
        <p:spPr>
          <a:xfrm>
            <a:off x="1411350" y="20468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74" name="Google Shape;674;p64"/>
          <p:cNvSpPr txBox="1">
            <a:spLocks noGrp="1"/>
          </p:cNvSpPr>
          <p:nvPr>
            <p:ph type="title" idx="2"/>
          </p:nvPr>
        </p:nvSpPr>
        <p:spPr>
          <a:xfrm>
            <a:off x="1411050" y="6162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75" name="Google Shape;675;p64"/>
          <p:cNvSpPr txBox="1">
            <a:spLocks noGrp="1"/>
          </p:cNvSpPr>
          <p:nvPr>
            <p:ph type="title" idx="13"/>
          </p:nvPr>
        </p:nvSpPr>
        <p:spPr>
          <a:xfrm>
            <a:off x="6940350" y="6162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76" name="Google Shape;676;p64"/>
          <p:cNvSpPr txBox="1">
            <a:spLocks noGrp="1"/>
          </p:cNvSpPr>
          <p:nvPr>
            <p:ph type="title" idx="16"/>
          </p:nvPr>
        </p:nvSpPr>
        <p:spPr>
          <a:xfrm>
            <a:off x="4171800" y="616200"/>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77" name="Google Shape;677;p64"/>
          <p:cNvSpPr txBox="1">
            <a:spLocks noGrp="1"/>
          </p:cNvSpPr>
          <p:nvPr>
            <p:ph type="title" idx="19"/>
          </p:nvPr>
        </p:nvSpPr>
        <p:spPr>
          <a:xfrm>
            <a:off x="6940650" y="20468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65"/>
          <p:cNvPicPr preferRelativeResize="0"/>
          <p:nvPr/>
        </p:nvPicPr>
        <p:blipFill rotWithShape="1">
          <a:blip r:embed="rId3">
            <a:alphaModFix/>
          </a:blip>
          <a:srcRect l="3253" r="3253"/>
          <a:stretch/>
        </p:blipFill>
        <p:spPr>
          <a:xfrm rot="137061">
            <a:off x="447746" y="585791"/>
            <a:ext cx="4951177" cy="3971918"/>
          </a:xfrm>
          <a:prstGeom prst="rect">
            <a:avLst/>
          </a:prstGeom>
          <a:noFill/>
          <a:ln>
            <a:noFill/>
          </a:ln>
        </p:spPr>
      </p:pic>
      <p:grpSp>
        <p:nvGrpSpPr>
          <p:cNvPr id="683" name="Google Shape;683;p65"/>
          <p:cNvGrpSpPr/>
          <p:nvPr/>
        </p:nvGrpSpPr>
        <p:grpSpPr>
          <a:xfrm rot="-10442861">
            <a:off x="4287239" y="782575"/>
            <a:ext cx="5301879" cy="3958436"/>
            <a:chOff x="-464369" y="431368"/>
            <a:chExt cx="5301925" cy="3958470"/>
          </a:xfrm>
        </p:grpSpPr>
        <p:sp>
          <p:nvSpPr>
            <p:cNvPr id="684" name="Google Shape;684;p65"/>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685" name="Google Shape;685;p65"/>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686" name="Google Shape;686;p65"/>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687" name="Google Shape;687;p65"/>
          <p:cNvSpPr/>
          <p:nvPr/>
        </p:nvSpPr>
        <p:spPr>
          <a:xfrm flipH="1">
            <a:off x="322238" y="395999"/>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688" name="Google Shape;688;p65"/>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Windup</a:t>
            </a:r>
            <a:endParaRPr/>
          </a:p>
        </p:txBody>
      </p:sp>
      <p:sp>
        <p:nvSpPr>
          <p:cNvPr id="689" name="Google Shape;689;p65"/>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90" name="Google Shape;690;p65"/>
          <p:cNvSpPr/>
          <p:nvPr/>
        </p:nvSpPr>
        <p:spPr>
          <a:xfrm>
            <a:off x="322250" y="4518500"/>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6"/>
          <p:cNvSpPr txBox="1"/>
          <p:nvPr/>
        </p:nvSpPr>
        <p:spPr>
          <a:xfrm>
            <a:off x="5042425" y="1263850"/>
            <a:ext cx="38292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#1 training organization for 2015 </a:t>
            </a:r>
            <a:endParaRPr>
              <a:solidFill>
                <a:schemeClr val="dk1"/>
              </a:solidFill>
              <a:latin typeface="Livvic"/>
              <a:ea typeface="Livvic"/>
              <a:cs typeface="Livvic"/>
              <a:sym typeface="Livvic"/>
            </a:endParaRPr>
          </a:p>
          <a:p>
            <a:pPr marL="457200" lvl="0" indent="-317500" algn="l" rtl="0">
              <a:lnSpc>
                <a:spcPct val="200000"/>
              </a:lnSpc>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New direction under the brave leadership of businessman Dylan Suitor </a:t>
            </a:r>
            <a:endParaRPr>
              <a:solidFill>
                <a:schemeClr val="dk1"/>
              </a:solidFill>
              <a:latin typeface="Livvic"/>
              <a:ea typeface="Livvic"/>
              <a:cs typeface="Livvic"/>
              <a:sym typeface="Livvic"/>
            </a:endParaRPr>
          </a:p>
          <a:p>
            <a:pPr marL="457200" lvl="0" indent="-317500" algn="l" rtl="0">
              <a:lnSpc>
                <a:spcPct val="200000"/>
              </a:lnSpc>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Empathetic approach to real estate! </a:t>
            </a:r>
            <a:endParaRPr>
              <a:solidFill>
                <a:schemeClr val="dk1"/>
              </a:solidFill>
              <a:latin typeface="Livvic"/>
              <a:ea typeface="Livvic"/>
              <a:cs typeface="Livvic"/>
              <a:sym typeface="Livvic"/>
            </a:endParaRPr>
          </a:p>
        </p:txBody>
      </p:sp>
      <p:sp>
        <p:nvSpPr>
          <p:cNvPr id="696" name="Google Shape;696;p66"/>
          <p:cNvSpPr txBox="1">
            <a:spLocks noGrp="1"/>
          </p:cNvSpPr>
          <p:nvPr>
            <p:ph type="title" idx="4294967295"/>
          </p:nvPr>
        </p:nvSpPr>
        <p:spPr>
          <a:xfrm>
            <a:off x="565300" y="233475"/>
            <a:ext cx="48183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Estate Done Right!</a:t>
            </a:r>
            <a:endParaRPr/>
          </a:p>
        </p:txBody>
      </p:sp>
      <p:pic>
        <p:nvPicPr>
          <p:cNvPr id="697" name="Google Shape;697;p66"/>
          <p:cNvPicPr preferRelativeResize="0"/>
          <p:nvPr/>
        </p:nvPicPr>
        <p:blipFill>
          <a:blip r:embed="rId3">
            <a:alphaModFix/>
          </a:blip>
          <a:stretch>
            <a:fillRect/>
          </a:stretch>
        </p:blipFill>
        <p:spPr>
          <a:xfrm>
            <a:off x="830100" y="1945650"/>
            <a:ext cx="3347949" cy="181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7"/>
          <p:cNvSpPr/>
          <p:nvPr/>
        </p:nvSpPr>
        <p:spPr>
          <a:xfrm>
            <a:off x="7021450" y="4214950"/>
            <a:ext cx="1763100" cy="54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7"/>
          <p:cNvSpPr txBox="1">
            <a:spLocks noGrp="1"/>
          </p:cNvSpPr>
          <p:nvPr>
            <p:ph type="title"/>
          </p:nvPr>
        </p:nvSpPr>
        <p:spPr>
          <a:xfrm>
            <a:off x="0" y="3984300"/>
            <a:ext cx="62682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Internal Analysis </a:t>
            </a:r>
            <a:endParaRPr/>
          </a:p>
        </p:txBody>
      </p:sp>
      <p:sp>
        <p:nvSpPr>
          <p:cNvPr id="704" name="Google Shape;704;p67"/>
          <p:cNvSpPr txBox="1">
            <a:spLocks noGrp="1"/>
          </p:cNvSpPr>
          <p:nvPr>
            <p:ph type="subTitle" idx="2"/>
          </p:nvPr>
        </p:nvSpPr>
        <p:spPr>
          <a:xfrm>
            <a:off x="5299702" y="2415175"/>
            <a:ext cx="2549100" cy="9564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t>KWNR focus is to support the </a:t>
            </a:r>
            <a:r>
              <a:rPr lang="en" sz="1500"/>
              <a:t>agents</a:t>
            </a:r>
            <a:r>
              <a:rPr lang="en"/>
              <a:t> but that’s a problem when occurring new talent.  </a:t>
            </a:r>
            <a:endParaRPr/>
          </a:p>
        </p:txBody>
      </p:sp>
      <p:sp>
        <p:nvSpPr>
          <p:cNvPr id="705" name="Google Shape;705;p67"/>
          <p:cNvSpPr txBox="1">
            <a:spLocks noGrp="1"/>
          </p:cNvSpPr>
          <p:nvPr>
            <p:ph type="subTitle" idx="3"/>
          </p:nvPr>
        </p:nvSpPr>
        <p:spPr>
          <a:xfrm>
            <a:off x="1363077" y="2335625"/>
            <a:ext cx="2549100" cy="956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t>KWNR gives agents their own power and freedom on marketing. </a:t>
            </a:r>
            <a:endParaRPr sz="1500"/>
          </a:p>
        </p:txBody>
      </p:sp>
      <p:sp>
        <p:nvSpPr>
          <p:cNvPr id="706" name="Google Shape;706;p67"/>
          <p:cNvSpPr txBox="1">
            <a:spLocks noGrp="1"/>
          </p:cNvSpPr>
          <p:nvPr>
            <p:ph type="title" idx="5"/>
          </p:nvPr>
        </p:nvSpPr>
        <p:spPr>
          <a:xfrm>
            <a:off x="5173303" y="2002700"/>
            <a:ext cx="26307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KWNR needs to attract more agents </a:t>
            </a:r>
            <a:endParaRPr/>
          </a:p>
        </p:txBody>
      </p:sp>
      <p:sp>
        <p:nvSpPr>
          <p:cNvPr id="707" name="Google Shape;707;p67"/>
          <p:cNvSpPr txBox="1">
            <a:spLocks noGrp="1"/>
          </p:cNvSpPr>
          <p:nvPr>
            <p:ph type="title" idx="6"/>
          </p:nvPr>
        </p:nvSpPr>
        <p:spPr>
          <a:xfrm>
            <a:off x="1109925" y="1918400"/>
            <a:ext cx="31125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Lack of Marketing Strategy</a:t>
            </a:r>
            <a:endParaRPr/>
          </a:p>
        </p:txBody>
      </p:sp>
      <p:grpSp>
        <p:nvGrpSpPr>
          <p:cNvPr id="708" name="Google Shape;708;p67"/>
          <p:cNvGrpSpPr/>
          <p:nvPr/>
        </p:nvGrpSpPr>
        <p:grpSpPr>
          <a:xfrm>
            <a:off x="2031792" y="511513"/>
            <a:ext cx="1268759" cy="1256771"/>
            <a:chOff x="6106045" y="3054675"/>
            <a:chExt cx="1268759" cy="1255766"/>
          </a:xfrm>
        </p:grpSpPr>
        <p:sp>
          <p:nvSpPr>
            <p:cNvPr id="709" name="Google Shape;709;p67"/>
            <p:cNvSpPr/>
            <p:nvPr/>
          </p:nvSpPr>
          <p:spPr>
            <a:xfrm>
              <a:off x="7069345" y="3571374"/>
              <a:ext cx="218335" cy="738042"/>
            </a:xfrm>
            <a:custGeom>
              <a:avLst/>
              <a:gdLst/>
              <a:ahLst/>
              <a:cxnLst/>
              <a:rect l="l" t="t" r="r" b="b"/>
              <a:pathLst>
                <a:path w="7273" h="24585" extrusionOk="0">
                  <a:moveTo>
                    <a:pt x="3637" y="1"/>
                  </a:moveTo>
                  <a:cubicBezTo>
                    <a:pt x="1635" y="1"/>
                    <a:pt x="1" y="1602"/>
                    <a:pt x="1" y="3637"/>
                  </a:cubicBezTo>
                  <a:lnTo>
                    <a:pt x="1" y="13110"/>
                  </a:lnTo>
                  <a:cubicBezTo>
                    <a:pt x="1" y="14911"/>
                    <a:pt x="1302" y="16412"/>
                    <a:pt x="3003" y="16713"/>
                  </a:cubicBezTo>
                  <a:lnTo>
                    <a:pt x="3003" y="24585"/>
                  </a:lnTo>
                  <a:lnTo>
                    <a:pt x="4270" y="24585"/>
                  </a:lnTo>
                  <a:lnTo>
                    <a:pt x="4270" y="16713"/>
                  </a:lnTo>
                  <a:cubicBezTo>
                    <a:pt x="5972" y="16412"/>
                    <a:pt x="7272" y="14911"/>
                    <a:pt x="7272" y="13110"/>
                  </a:cubicBezTo>
                  <a:lnTo>
                    <a:pt x="7272" y="3637"/>
                  </a:lnTo>
                  <a:cubicBezTo>
                    <a:pt x="7272" y="1602"/>
                    <a:pt x="5671" y="1"/>
                    <a:pt x="3637" y="1"/>
                  </a:cubicBezTo>
                  <a:close/>
                </a:path>
              </a:pathLst>
            </a:custGeom>
            <a:solidFill>
              <a:srgbClr val="F2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7"/>
            <p:cNvSpPr/>
            <p:nvPr/>
          </p:nvSpPr>
          <p:spPr>
            <a:xfrm>
              <a:off x="6918136" y="3571374"/>
              <a:ext cx="218335" cy="738042"/>
            </a:xfrm>
            <a:custGeom>
              <a:avLst/>
              <a:gdLst/>
              <a:ahLst/>
              <a:cxnLst/>
              <a:rect l="l" t="t" r="r" b="b"/>
              <a:pathLst>
                <a:path w="7273" h="24585" extrusionOk="0">
                  <a:moveTo>
                    <a:pt x="3637" y="1"/>
                  </a:moveTo>
                  <a:cubicBezTo>
                    <a:pt x="1635" y="1"/>
                    <a:pt x="1" y="1602"/>
                    <a:pt x="1" y="3637"/>
                  </a:cubicBezTo>
                  <a:lnTo>
                    <a:pt x="1" y="13110"/>
                  </a:lnTo>
                  <a:cubicBezTo>
                    <a:pt x="1" y="14911"/>
                    <a:pt x="1302" y="16412"/>
                    <a:pt x="3003" y="16713"/>
                  </a:cubicBezTo>
                  <a:lnTo>
                    <a:pt x="3003" y="24585"/>
                  </a:lnTo>
                  <a:lnTo>
                    <a:pt x="4270" y="24585"/>
                  </a:lnTo>
                  <a:lnTo>
                    <a:pt x="4270" y="16713"/>
                  </a:lnTo>
                  <a:cubicBezTo>
                    <a:pt x="5972" y="16412"/>
                    <a:pt x="7273" y="14911"/>
                    <a:pt x="7273" y="13110"/>
                  </a:cubicBezTo>
                  <a:lnTo>
                    <a:pt x="7273" y="3637"/>
                  </a:lnTo>
                  <a:cubicBezTo>
                    <a:pt x="7273" y="1602"/>
                    <a:pt x="5638" y="1"/>
                    <a:pt x="3637" y="1"/>
                  </a:cubicBezTo>
                  <a:close/>
                </a:path>
              </a:pathLst>
            </a:custGeom>
            <a:solidFill>
              <a:srgbClr val="E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7"/>
            <p:cNvSpPr/>
            <p:nvPr/>
          </p:nvSpPr>
          <p:spPr>
            <a:xfrm>
              <a:off x="6194153" y="3110752"/>
              <a:ext cx="821167" cy="1199689"/>
            </a:xfrm>
            <a:custGeom>
              <a:avLst/>
              <a:gdLst/>
              <a:ahLst/>
              <a:cxnLst/>
              <a:rect l="l" t="t" r="r" b="b"/>
              <a:pathLst>
                <a:path w="27354" h="39963" extrusionOk="0">
                  <a:moveTo>
                    <a:pt x="13677" y="0"/>
                  </a:moveTo>
                  <a:lnTo>
                    <a:pt x="0" y="12743"/>
                  </a:lnTo>
                  <a:lnTo>
                    <a:pt x="0" y="39962"/>
                  </a:lnTo>
                  <a:lnTo>
                    <a:pt x="27353" y="39962"/>
                  </a:lnTo>
                  <a:lnTo>
                    <a:pt x="27353" y="12743"/>
                  </a:lnTo>
                  <a:lnTo>
                    <a:pt x="136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7"/>
            <p:cNvSpPr/>
            <p:nvPr/>
          </p:nvSpPr>
          <p:spPr>
            <a:xfrm>
              <a:off x="6106045" y="3054675"/>
              <a:ext cx="997384" cy="509740"/>
            </a:xfrm>
            <a:custGeom>
              <a:avLst/>
              <a:gdLst/>
              <a:ahLst/>
              <a:cxnLst/>
              <a:rect l="l" t="t" r="r" b="b"/>
              <a:pathLst>
                <a:path w="33224" h="16980" extrusionOk="0">
                  <a:moveTo>
                    <a:pt x="16612" y="0"/>
                  </a:moveTo>
                  <a:lnTo>
                    <a:pt x="0" y="14878"/>
                  </a:lnTo>
                  <a:lnTo>
                    <a:pt x="1868" y="16979"/>
                  </a:lnTo>
                  <a:lnTo>
                    <a:pt x="16612" y="3770"/>
                  </a:lnTo>
                  <a:lnTo>
                    <a:pt x="31322" y="16979"/>
                  </a:lnTo>
                  <a:lnTo>
                    <a:pt x="33224" y="14878"/>
                  </a:lnTo>
                  <a:lnTo>
                    <a:pt x="1661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7"/>
            <p:cNvSpPr/>
            <p:nvPr/>
          </p:nvSpPr>
          <p:spPr>
            <a:xfrm>
              <a:off x="6346352" y="3981953"/>
              <a:ext cx="145237" cy="328479"/>
            </a:xfrm>
            <a:custGeom>
              <a:avLst/>
              <a:gdLst/>
              <a:ahLst/>
              <a:cxnLst/>
              <a:rect l="l" t="t" r="r" b="b"/>
              <a:pathLst>
                <a:path w="4838" h="10942" extrusionOk="0">
                  <a:moveTo>
                    <a:pt x="1" y="0"/>
                  </a:moveTo>
                  <a:lnTo>
                    <a:pt x="1" y="10941"/>
                  </a:lnTo>
                  <a:lnTo>
                    <a:pt x="4838" y="10941"/>
                  </a:lnTo>
                  <a:lnTo>
                    <a:pt x="48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7"/>
            <p:cNvSpPr/>
            <p:nvPr/>
          </p:nvSpPr>
          <p:spPr>
            <a:xfrm>
              <a:off x="6584678" y="3981953"/>
              <a:ext cx="309476" cy="215303"/>
            </a:xfrm>
            <a:custGeom>
              <a:avLst/>
              <a:gdLst/>
              <a:ahLst/>
              <a:cxnLst/>
              <a:rect l="l" t="t" r="r" b="b"/>
              <a:pathLst>
                <a:path w="10309" h="7172" extrusionOk="0">
                  <a:moveTo>
                    <a:pt x="1" y="0"/>
                  </a:moveTo>
                  <a:lnTo>
                    <a:pt x="1" y="7172"/>
                  </a:lnTo>
                  <a:lnTo>
                    <a:pt x="10308" y="7172"/>
                  </a:lnTo>
                  <a:lnTo>
                    <a:pt x="10308" y="0"/>
                  </a:ln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7"/>
            <p:cNvSpPr/>
            <p:nvPr/>
          </p:nvSpPr>
          <p:spPr>
            <a:xfrm>
              <a:off x="6309308" y="3654498"/>
              <a:ext cx="102158" cy="251357"/>
            </a:xfrm>
            <a:custGeom>
              <a:avLst/>
              <a:gdLst/>
              <a:ahLst/>
              <a:cxnLst/>
              <a:rect l="l" t="t" r="r" b="b"/>
              <a:pathLst>
                <a:path w="3403" h="8373" extrusionOk="0">
                  <a:moveTo>
                    <a:pt x="1" y="0"/>
                  </a:moveTo>
                  <a:lnTo>
                    <a:pt x="1"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7"/>
            <p:cNvSpPr/>
            <p:nvPr/>
          </p:nvSpPr>
          <p:spPr>
            <a:xfrm>
              <a:off x="6482551" y="3654498"/>
              <a:ext cx="102158" cy="251357"/>
            </a:xfrm>
            <a:custGeom>
              <a:avLst/>
              <a:gdLst/>
              <a:ahLst/>
              <a:cxnLst/>
              <a:rect l="l" t="t" r="r" b="b"/>
              <a:pathLst>
                <a:path w="3403" h="8373" extrusionOk="0">
                  <a:moveTo>
                    <a:pt x="0" y="0"/>
                  </a:moveTo>
                  <a:lnTo>
                    <a:pt x="0"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7"/>
            <p:cNvSpPr/>
            <p:nvPr/>
          </p:nvSpPr>
          <p:spPr>
            <a:xfrm>
              <a:off x="6655795" y="3654498"/>
              <a:ext cx="102158" cy="251357"/>
            </a:xfrm>
            <a:custGeom>
              <a:avLst/>
              <a:gdLst/>
              <a:ahLst/>
              <a:cxnLst/>
              <a:rect l="l" t="t" r="r" b="b"/>
              <a:pathLst>
                <a:path w="3403" h="8373" extrusionOk="0">
                  <a:moveTo>
                    <a:pt x="0" y="0"/>
                  </a:moveTo>
                  <a:lnTo>
                    <a:pt x="0"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7"/>
            <p:cNvSpPr/>
            <p:nvPr/>
          </p:nvSpPr>
          <p:spPr>
            <a:xfrm>
              <a:off x="6830029" y="3654498"/>
              <a:ext cx="102158" cy="251357"/>
            </a:xfrm>
            <a:custGeom>
              <a:avLst/>
              <a:gdLst/>
              <a:ahLst/>
              <a:cxnLst/>
              <a:rect l="l" t="t" r="r" b="b"/>
              <a:pathLst>
                <a:path w="3403" h="8373" extrusionOk="0">
                  <a:moveTo>
                    <a:pt x="0" y="0"/>
                  </a:moveTo>
                  <a:lnTo>
                    <a:pt x="0"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7"/>
            <p:cNvSpPr/>
            <p:nvPr/>
          </p:nvSpPr>
          <p:spPr>
            <a:xfrm>
              <a:off x="6519595" y="3375105"/>
              <a:ext cx="175257" cy="175287"/>
            </a:xfrm>
            <a:custGeom>
              <a:avLst/>
              <a:gdLst/>
              <a:ahLst/>
              <a:cxnLst/>
              <a:rect l="l" t="t" r="r" b="b"/>
              <a:pathLst>
                <a:path w="5838" h="5839" extrusionOk="0">
                  <a:moveTo>
                    <a:pt x="2936" y="1"/>
                  </a:moveTo>
                  <a:cubicBezTo>
                    <a:pt x="1335" y="1"/>
                    <a:pt x="1" y="1302"/>
                    <a:pt x="1" y="2903"/>
                  </a:cubicBezTo>
                  <a:cubicBezTo>
                    <a:pt x="1" y="4537"/>
                    <a:pt x="1335" y="5838"/>
                    <a:pt x="2936" y="5838"/>
                  </a:cubicBezTo>
                  <a:cubicBezTo>
                    <a:pt x="4537" y="5838"/>
                    <a:pt x="5838" y="4537"/>
                    <a:pt x="5838" y="2903"/>
                  </a:cubicBezTo>
                  <a:cubicBezTo>
                    <a:pt x="5838" y="1302"/>
                    <a:pt x="4537" y="1"/>
                    <a:pt x="2936" y="1"/>
                  </a:cubicBez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7"/>
            <p:cNvSpPr/>
            <p:nvPr/>
          </p:nvSpPr>
          <p:spPr>
            <a:xfrm>
              <a:off x="6594705" y="3322030"/>
              <a:ext cx="26057" cy="281438"/>
            </a:xfrm>
            <a:custGeom>
              <a:avLst/>
              <a:gdLst/>
              <a:ahLst/>
              <a:cxnLst/>
              <a:rect l="l" t="t" r="r" b="b"/>
              <a:pathLst>
                <a:path w="868" h="9375" extrusionOk="0">
                  <a:moveTo>
                    <a:pt x="0" y="1"/>
                  </a:moveTo>
                  <a:lnTo>
                    <a:pt x="0" y="9374"/>
                  </a:lnTo>
                  <a:lnTo>
                    <a:pt x="868" y="9374"/>
                  </a:lnTo>
                  <a:lnTo>
                    <a:pt x="86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7"/>
            <p:cNvSpPr/>
            <p:nvPr/>
          </p:nvSpPr>
          <p:spPr>
            <a:xfrm>
              <a:off x="6467511" y="3450214"/>
              <a:ext cx="280417" cy="25067"/>
            </a:xfrm>
            <a:custGeom>
              <a:avLst/>
              <a:gdLst/>
              <a:ahLst/>
              <a:cxnLst/>
              <a:rect l="l" t="t" r="r" b="b"/>
              <a:pathLst>
                <a:path w="9341" h="835" extrusionOk="0">
                  <a:moveTo>
                    <a:pt x="1" y="0"/>
                  </a:moveTo>
                  <a:lnTo>
                    <a:pt x="1" y="834"/>
                  </a:lnTo>
                  <a:lnTo>
                    <a:pt x="9341" y="834"/>
                  </a:lnTo>
                  <a:lnTo>
                    <a:pt x="934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7"/>
            <p:cNvSpPr/>
            <p:nvPr/>
          </p:nvSpPr>
          <p:spPr>
            <a:xfrm>
              <a:off x="6309308" y="3841761"/>
              <a:ext cx="102158" cy="64093"/>
            </a:xfrm>
            <a:custGeom>
              <a:avLst/>
              <a:gdLst/>
              <a:ahLst/>
              <a:cxnLst/>
              <a:rect l="l" t="t" r="r" b="b"/>
              <a:pathLst>
                <a:path w="3403" h="2135" extrusionOk="0">
                  <a:moveTo>
                    <a:pt x="1" y="0"/>
                  </a:moveTo>
                  <a:lnTo>
                    <a:pt x="1" y="2135"/>
                  </a:lnTo>
                  <a:lnTo>
                    <a:pt x="3403" y="2135"/>
                  </a:lnTo>
                  <a:lnTo>
                    <a:pt x="3403" y="0"/>
                  </a:ln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7"/>
            <p:cNvSpPr/>
            <p:nvPr/>
          </p:nvSpPr>
          <p:spPr>
            <a:xfrm>
              <a:off x="6482551" y="3841761"/>
              <a:ext cx="102158" cy="64093"/>
            </a:xfrm>
            <a:custGeom>
              <a:avLst/>
              <a:gdLst/>
              <a:ahLst/>
              <a:cxnLst/>
              <a:rect l="l" t="t" r="r" b="b"/>
              <a:pathLst>
                <a:path w="3403" h="2135" extrusionOk="0">
                  <a:moveTo>
                    <a:pt x="0" y="0"/>
                  </a:moveTo>
                  <a:lnTo>
                    <a:pt x="0" y="2135"/>
                  </a:lnTo>
                  <a:lnTo>
                    <a:pt x="3403" y="2135"/>
                  </a:lnTo>
                  <a:lnTo>
                    <a:pt x="3403" y="0"/>
                  </a:ln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p:nvPr/>
          </p:nvSpPr>
          <p:spPr>
            <a:xfrm>
              <a:off x="6655795" y="3841761"/>
              <a:ext cx="102158" cy="64093"/>
            </a:xfrm>
            <a:custGeom>
              <a:avLst/>
              <a:gdLst/>
              <a:ahLst/>
              <a:cxnLst/>
              <a:rect l="l" t="t" r="r" b="b"/>
              <a:pathLst>
                <a:path w="3403" h="2135" extrusionOk="0">
                  <a:moveTo>
                    <a:pt x="0" y="0"/>
                  </a:moveTo>
                  <a:lnTo>
                    <a:pt x="0" y="2135"/>
                  </a:lnTo>
                  <a:lnTo>
                    <a:pt x="3403" y="2135"/>
                  </a:lnTo>
                  <a:lnTo>
                    <a:pt x="3403" y="0"/>
                  </a:ln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7"/>
            <p:cNvSpPr/>
            <p:nvPr/>
          </p:nvSpPr>
          <p:spPr>
            <a:xfrm>
              <a:off x="6830029" y="3841761"/>
              <a:ext cx="102158" cy="64093"/>
            </a:xfrm>
            <a:custGeom>
              <a:avLst/>
              <a:gdLst/>
              <a:ahLst/>
              <a:cxnLst/>
              <a:rect l="l" t="t" r="r" b="b"/>
              <a:pathLst>
                <a:path w="3403" h="2135" extrusionOk="0">
                  <a:moveTo>
                    <a:pt x="0" y="0"/>
                  </a:moveTo>
                  <a:lnTo>
                    <a:pt x="0" y="2135"/>
                  </a:lnTo>
                  <a:lnTo>
                    <a:pt x="3403" y="2135"/>
                  </a:lnTo>
                  <a:lnTo>
                    <a:pt x="3403" y="0"/>
                  </a:lnTo>
                  <a:close/>
                </a:path>
              </a:pathLst>
            </a:custGeom>
            <a:solidFill>
              <a:srgbClr val="E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7"/>
            <p:cNvSpPr/>
            <p:nvPr/>
          </p:nvSpPr>
          <p:spPr>
            <a:xfrm>
              <a:off x="6654774" y="3955896"/>
              <a:ext cx="720030" cy="354536"/>
            </a:xfrm>
            <a:custGeom>
              <a:avLst/>
              <a:gdLst/>
              <a:ahLst/>
              <a:cxnLst/>
              <a:rect l="l" t="t" r="r" b="b"/>
              <a:pathLst>
                <a:path w="23985" h="11810" extrusionOk="0">
                  <a:moveTo>
                    <a:pt x="4337" y="4671"/>
                  </a:moveTo>
                  <a:lnTo>
                    <a:pt x="4337" y="9508"/>
                  </a:lnTo>
                  <a:lnTo>
                    <a:pt x="2436" y="9508"/>
                  </a:lnTo>
                  <a:lnTo>
                    <a:pt x="2436" y="4671"/>
                  </a:lnTo>
                  <a:close/>
                  <a:moveTo>
                    <a:pt x="8640" y="4671"/>
                  </a:moveTo>
                  <a:lnTo>
                    <a:pt x="8640" y="9508"/>
                  </a:lnTo>
                  <a:lnTo>
                    <a:pt x="6739" y="9508"/>
                  </a:lnTo>
                  <a:lnTo>
                    <a:pt x="6739" y="4671"/>
                  </a:lnTo>
                  <a:close/>
                  <a:moveTo>
                    <a:pt x="12943" y="4671"/>
                  </a:moveTo>
                  <a:lnTo>
                    <a:pt x="12943" y="9508"/>
                  </a:lnTo>
                  <a:lnTo>
                    <a:pt x="11042" y="9508"/>
                  </a:lnTo>
                  <a:lnTo>
                    <a:pt x="11042" y="4671"/>
                  </a:lnTo>
                  <a:close/>
                  <a:moveTo>
                    <a:pt x="17280" y="4671"/>
                  </a:moveTo>
                  <a:lnTo>
                    <a:pt x="17280" y="9508"/>
                  </a:lnTo>
                  <a:lnTo>
                    <a:pt x="15378" y="9508"/>
                  </a:lnTo>
                  <a:lnTo>
                    <a:pt x="15378" y="4671"/>
                  </a:lnTo>
                  <a:close/>
                  <a:moveTo>
                    <a:pt x="21583" y="4671"/>
                  </a:moveTo>
                  <a:lnTo>
                    <a:pt x="21583" y="9508"/>
                  </a:lnTo>
                  <a:lnTo>
                    <a:pt x="19681" y="9508"/>
                  </a:lnTo>
                  <a:lnTo>
                    <a:pt x="19681" y="4671"/>
                  </a:lnTo>
                  <a:close/>
                  <a:moveTo>
                    <a:pt x="1202" y="1"/>
                  </a:moveTo>
                  <a:lnTo>
                    <a:pt x="1" y="1635"/>
                  </a:lnTo>
                  <a:lnTo>
                    <a:pt x="1" y="2336"/>
                  </a:lnTo>
                  <a:lnTo>
                    <a:pt x="1" y="4671"/>
                  </a:lnTo>
                  <a:lnTo>
                    <a:pt x="1" y="9474"/>
                  </a:lnTo>
                  <a:lnTo>
                    <a:pt x="1" y="11809"/>
                  </a:lnTo>
                  <a:lnTo>
                    <a:pt x="23985" y="11809"/>
                  </a:lnTo>
                  <a:lnTo>
                    <a:pt x="23985" y="9474"/>
                  </a:lnTo>
                  <a:lnTo>
                    <a:pt x="23985" y="4671"/>
                  </a:lnTo>
                  <a:lnTo>
                    <a:pt x="23985" y="2336"/>
                  </a:lnTo>
                  <a:lnTo>
                    <a:pt x="23985" y="1635"/>
                  </a:lnTo>
                  <a:lnTo>
                    <a:pt x="22784" y="1"/>
                  </a:lnTo>
                  <a:lnTo>
                    <a:pt x="21583" y="1635"/>
                  </a:lnTo>
                  <a:lnTo>
                    <a:pt x="21583" y="2336"/>
                  </a:lnTo>
                  <a:lnTo>
                    <a:pt x="19681" y="2336"/>
                  </a:lnTo>
                  <a:lnTo>
                    <a:pt x="19681" y="1635"/>
                  </a:lnTo>
                  <a:lnTo>
                    <a:pt x="18481" y="1"/>
                  </a:lnTo>
                  <a:lnTo>
                    <a:pt x="17246" y="1635"/>
                  </a:lnTo>
                  <a:lnTo>
                    <a:pt x="17246" y="2336"/>
                  </a:lnTo>
                  <a:lnTo>
                    <a:pt x="15378" y="2336"/>
                  </a:lnTo>
                  <a:lnTo>
                    <a:pt x="15378" y="1635"/>
                  </a:lnTo>
                  <a:lnTo>
                    <a:pt x="14144" y="1"/>
                  </a:lnTo>
                  <a:lnTo>
                    <a:pt x="12943" y="1635"/>
                  </a:lnTo>
                  <a:lnTo>
                    <a:pt x="12943" y="2336"/>
                  </a:lnTo>
                  <a:lnTo>
                    <a:pt x="11042" y="2336"/>
                  </a:lnTo>
                  <a:lnTo>
                    <a:pt x="11042" y="1635"/>
                  </a:lnTo>
                  <a:lnTo>
                    <a:pt x="9841" y="1"/>
                  </a:lnTo>
                  <a:lnTo>
                    <a:pt x="8640" y="1635"/>
                  </a:lnTo>
                  <a:lnTo>
                    <a:pt x="8640" y="2336"/>
                  </a:lnTo>
                  <a:lnTo>
                    <a:pt x="6739" y="2336"/>
                  </a:lnTo>
                  <a:lnTo>
                    <a:pt x="6739" y="1635"/>
                  </a:lnTo>
                  <a:lnTo>
                    <a:pt x="5538" y="1"/>
                  </a:lnTo>
                  <a:lnTo>
                    <a:pt x="4304" y="1635"/>
                  </a:lnTo>
                  <a:lnTo>
                    <a:pt x="4304" y="2336"/>
                  </a:lnTo>
                  <a:lnTo>
                    <a:pt x="2436" y="2336"/>
                  </a:lnTo>
                  <a:lnTo>
                    <a:pt x="2436" y="1635"/>
                  </a:lnTo>
                  <a:lnTo>
                    <a:pt x="1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67"/>
          <p:cNvGrpSpPr/>
          <p:nvPr/>
        </p:nvGrpSpPr>
        <p:grpSpPr>
          <a:xfrm>
            <a:off x="5627490" y="511525"/>
            <a:ext cx="1616239" cy="1256751"/>
            <a:chOff x="1379476" y="3054675"/>
            <a:chExt cx="1616239" cy="1256751"/>
          </a:xfrm>
        </p:grpSpPr>
        <p:sp>
          <p:nvSpPr>
            <p:cNvPr id="728" name="Google Shape;728;p67"/>
            <p:cNvSpPr/>
            <p:nvPr/>
          </p:nvSpPr>
          <p:spPr>
            <a:xfrm>
              <a:off x="2087429" y="3110752"/>
              <a:ext cx="821167" cy="1199689"/>
            </a:xfrm>
            <a:custGeom>
              <a:avLst/>
              <a:gdLst/>
              <a:ahLst/>
              <a:cxnLst/>
              <a:rect l="l" t="t" r="r" b="b"/>
              <a:pathLst>
                <a:path w="27354" h="39963" extrusionOk="0">
                  <a:moveTo>
                    <a:pt x="13677" y="0"/>
                  </a:moveTo>
                  <a:lnTo>
                    <a:pt x="1" y="12743"/>
                  </a:lnTo>
                  <a:lnTo>
                    <a:pt x="1" y="39962"/>
                  </a:lnTo>
                  <a:lnTo>
                    <a:pt x="27354" y="39962"/>
                  </a:lnTo>
                  <a:lnTo>
                    <a:pt x="27354" y="12743"/>
                  </a:lnTo>
                  <a:lnTo>
                    <a:pt x="13677" y="0"/>
                  </a:ln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7"/>
            <p:cNvSpPr/>
            <p:nvPr/>
          </p:nvSpPr>
          <p:spPr>
            <a:xfrm>
              <a:off x="1999321" y="3054675"/>
              <a:ext cx="996394" cy="509740"/>
            </a:xfrm>
            <a:custGeom>
              <a:avLst/>
              <a:gdLst/>
              <a:ahLst/>
              <a:cxnLst/>
              <a:rect l="l" t="t" r="r" b="b"/>
              <a:pathLst>
                <a:path w="33191" h="16980" extrusionOk="0">
                  <a:moveTo>
                    <a:pt x="16612" y="0"/>
                  </a:moveTo>
                  <a:lnTo>
                    <a:pt x="0" y="14878"/>
                  </a:lnTo>
                  <a:lnTo>
                    <a:pt x="1868" y="16979"/>
                  </a:lnTo>
                  <a:lnTo>
                    <a:pt x="16612" y="3770"/>
                  </a:lnTo>
                  <a:lnTo>
                    <a:pt x="31323" y="16979"/>
                  </a:lnTo>
                  <a:lnTo>
                    <a:pt x="33191" y="14878"/>
                  </a:lnTo>
                  <a:lnTo>
                    <a:pt x="1661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7"/>
            <p:cNvSpPr/>
            <p:nvPr/>
          </p:nvSpPr>
          <p:spPr>
            <a:xfrm>
              <a:off x="2239658" y="3981953"/>
              <a:ext cx="145207" cy="328479"/>
            </a:xfrm>
            <a:custGeom>
              <a:avLst/>
              <a:gdLst/>
              <a:ahLst/>
              <a:cxnLst/>
              <a:rect l="l" t="t" r="r" b="b"/>
              <a:pathLst>
                <a:path w="4837" h="10942" extrusionOk="0">
                  <a:moveTo>
                    <a:pt x="0" y="0"/>
                  </a:moveTo>
                  <a:lnTo>
                    <a:pt x="0" y="10941"/>
                  </a:lnTo>
                  <a:lnTo>
                    <a:pt x="4837" y="10941"/>
                  </a:lnTo>
                  <a:lnTo>
                    <a:pt x="48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7"/>
            <p:cNvSpPr/>
            <p:nvPr/>
          </p:nvSpPr>
          <p:spPr>
            <a:xfrm>
              <a:off x="2477984" y="3981953"/>
              <a:ext cx="309446" cy="215303"/>
            </a:xfrm>
            <a:custGeom>
              <a:avLst/>
              <a:gdLst/>
              <a:ahLst/>
              <a:cxnLst/>
              <a:rect l="l" t="t" r="r" b="b"/>
              <a:pathLst>
                <a:path w="10308" h="7172" extrusionOk="0">
                  <a:moveTo>
                    <a:pt x="0" y="0"/>
                  </a:moveTo>
                  <a:lnTo>
                    <a:pt x="0" y="7172"/>
                  </a:lnTo>
                  <a:lnTo>
                    <a:pt x="10307" y="7172"/>
                  </a:lnTo>
                  <a:lnTo>
                    <a:pt x="10307" y="0"/>
                  </a:lnTo>
                  <a:close/>
                </a:path>
              </a:pathLst>
            </a:custGeom>
            <a:solidFill>
              <a:srgbClr val="EEB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7"/>
            <p:cNvSpPr/>
            <p:nvPr/>
          </p:nvSpPr>
          <p:spPr>
            <a:xfrm>
              <a:off x="2202584" y="3654498"/>
              <a:ext cx="102188" cy="251357"/>
            </a:xfrm>
            <a:custGeom>
              <a:avLst/>
              <a:gdLst/>
              <a:ahLst/>
              <a:cxnLst/>
              <a:rect l="l" t="t" r="r" b="b"/>
              <a:pathLst>
                <a:path w="3404" h="8373" extrusionOk="0">
                  <a:moveTo>
                    <a:pt x="1" y="0"/>
                  </a:moveTo>
                  <a:lnTo>
                    <a:pt x="1"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7"/>
            <p:cNvSpPr/>
            <p:nvPr/>
          </p:nvSpPr>
          <p:spPr>
            <a:xfrm>
              <a:off x="2375827" y="3654498"/>
              <a:ext cx="102158" cy="251357"/>
            </a:xfrm>
            <a:custGeom>
              <a:avLst/>
              <a:gdLst/>
              <a:ahLst/>
              <a:cxnLst/>
              <a:rect l="l" t="t" r="r" b="b"/>
              <a:pathLst>
                <a:path w="3403" h="8373" extrusionOk="0">
                  <a:moveTo>
                    <a:pt x="1" y="0"/>
                  </a:moveTo>
                  <a:lnTo>
                    <a:pt x="1"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7"/>
            <p:cNvSpPr/>
            <p:nvPr/>
          </p:nvSpPr>
          <p:spPr>
            <a:xfrm>
              <a:off x="2549071" y="3654498"/>
              <a:ext cx="102158" cy="251357"/>
            </a:xfrm>
            <a:custGeom>
              <a:avLst/>
              <a:gdLst/>
              <a:ahLst/>
              <a:cxnLst/>
              <a:rect l="l" t="t" r="r" b="b"/>
              <a:pathLst>
                <a:path w="3403" h="8373" extrusionOk="0">
                  <a:moveTo>
                    <a:pt x="0" y="0"/>
                  </a:moveTo>
                  <a:lnTo>
                    <a:pt x="0"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7"/>
            <p:cNvSpPr/>
            <p:nvPr/>
          </p:nvSpPr>
          <p:spPr>
            <a:xfrm>
              <a:off x="2723305" y="3654498"/>
              <a:ext cx="102158" cy="251357"/>
            </a:xfrm>
            <a:custGeom>
              <a:avLst/>
              <a:gdLst/>
              <a:ahLst/>
              <a:cxnLst/>
              <a:rect l="l" t="t" r="r" b="b"/>
              <a:pathLst>
                <a:path w="3403" h="8373" extrusionOk="0">
                  <a:moveTo>
                    <a:pt x="1" y="0"/>
                  </a:moveTo>
                  <a:lnTo>
                    <a:pt x="1" y="8373"/>
                  </a:lnTo>
                  <a:lnTo>
                    <a:pt x="3403" y="8373"/>
                  </a:lnTo>
                  <a:lnTo>
                    <a:pt x="3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7"/>
            <p:cNvSpPr/>
            <p:nvPr/>
          </p:nvSpPr>
          <p:spPr>
            <a:xfrm>
              <a:off x="2412872" y="3375105"/>
              <a:ext cx="175287" cy="175287"/>
            </a:xfrm>
            <a:custGeom>
              <a:avLst/>
              <a:gdLst/>
              <a:ahLst/>
              <a:cxnLst/>
              <a:rect l="l" t="t" r="r" b="b"/>
              <a:pathLst>
                <a:path w="5839" h="5839" extrusionOk="0">
                  <a:moveTo>
                    <a:pt x="2936" y="1"/>
                  </a:moveTo>
                  <a:cubicBezTo>
                    <a:pt x="1335" y="1"/>
                    <a:pt x="1" y="1302"/>
                    <a:pt x="1" y="2903"/>
                  </a:cubicBezTo>
                  <a:cubicBezTo>
                    <a:pt x="1" y="4537"/>
                    <a:pt x="1335" y="5838"/>
                    <a:pt x="2936" y="5838"/>
                  </a:cubicBezTo>
                  <a:cubicBezTo>
                    <a:pt x="4537" y="5838"/>
                    <a:pt x="5838" y="4537"/>
                    <a:pt x="5838" y="2903"/>
                  </a:cubicBezTo>
                  <a:cubicBezTo>
                    <a:pt x="5838" y="1302"/>
                    <a:pt x="4537" y="1"/>
                    <a:pt x="2936" y="1"/>
                  </a:cubicBezTo>
                  <a:close/>
                </a:path>
              </a:pathLst>
            </a:custGeom>
            <a:solidFill>
              <a:srgbClr val="F0C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7"/>
            <p:cNvSpPr/>
            <p:nvPr/>
          </p:nvSpPr>
          <p:spPr>
            <a:xfrm>
              <a:off x="2487981" y="3322030"/>
              <a:ext cx="26057" cy="281438"/>
            </a:xfrm>
            <a:custGeom>
              <a:avLst/>
              <a:gdLst/>
              <a:ahLst/>
              <a:cxnLst/>
              <a:rect l="l" t="t" r="r" b="b"/>
              <a:pathLst>
                <a:path w="868" h="9375" extrusionOk="0">
                  <a:moveTo>
                    <a:pt x="1" y="1"/>
                  </a:moveTo>
                  <a:lnTo>
                    <a:pt x="1" y="9374"/>
                  </a:lnTo>
                  <a:lnTo>
                    <a:pt x="868" y="9374"/>
                  </a:lnTo>
                  <a:lnTo>
                    <a:pt x="86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7"/>
            <p:cNvSpPr/>
            <p:nvPr/>
          </p:nvSpPr>
          <p:spPr>
            <a:xfrm>
              <a:off x="2360818" y="3450214"/>
              <a:ext cx="280417" cy="25067"/>
            </a:xfrm>
            <a:custGeom>
              <a:avLst/>
              <a:gdLst/>
              <a:ahLst/>
              <a:cxnLst/>
              <a:rect l="l" t="t" r="r" b="b"/>
              <a:pathLst>
                <a:path w="9341" h="835" extrusionOk="0">
                  <a:moveTo>
                    <a:pt x="0" y="0"/>
                  </a:moveTo>
                  <a:lnTo>
                    <a:pt x="0" y="834"/>
                  </a:lnTo>
                  <a:lnTo>
                    <a:pt x="9340" y="834"/>
                  </a:lnTo>
                  <a:lnTo>
                    <a:pt x="934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7"/>
            <p:cNvSpPr/>
            <p:nvPr/>
          </p:nvSpPr>
          <p:spPr>
            <a:xfrm>
              <a:off x="2202584" y="3841761"/>
              <a:ext cx="102188" cy="64093"/>
            </a:xfrm>
            <a:custGeom>
              <a:avLst/>
              <a:gdLst/>
              <a:ahLst/>
              <a:cxnLst/>
              <a:rect l="l" t="t" r="r" b="b"/>
              <a:pathLst>
                <a:path w="3404" h="2135" extrusionOk="0">
                  <a:moveTo>
                    <a:pt x="1" y="0"/>
                  </a:moveTo>
                  <a:lnTo>
                    <a:pt x="1" y="2135"/>
                  </a:lnTo>
                  <a:lnTo>
                    <a:pt x="3403" y="2135"/>
                  </a:lnTo>
                  <a:lnTo>
                    <a:pt x="3403" y="0"/>
                  </a:lnTo>
                  <a:close/>
                </a:path>
              </a:pathLst>
            </a:custGeom>
            <a:solidFill>
              <a:srgbClr val="EEB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2375827" y="3841761"/>
              <a:ext cx="102158" cy="64093"/>
            </a:xfrm>
            <a:custGeom>
              <a:avLst/>
              <a:gdLst/>
              <a:ahLst/>
              <a:cxnLst/>
              <a:rect l="l" t="t" r="r" b="b"/>
              <a:pathLst>
                <a:path w="3403" h="2135" extrusionOk="0">
                  <a:moveTo>
                    <a:pt x="1" y="0"/>
                  </a:moveTo>
                  <a:lnTo>
                    <a:pt x="1" y="2135"/>
                  </a:lnTo>
                  <a:lnTo>
                    <a:pt x="3403" y="2135"/>
                  </a:lnTo>
                  <a:lnTo>
                    <a:pt x="3403" y="0"/>
                  </a:lnTo>
                  <a:close/>
                </a:path>
              </a:pathLst>
            </a:custGeom>
            <a:solidFill>
              <a:srgbClr val="EEB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2549071" y="3841761"/>
              <a:ext cx="102158" cy="64093"/>
            </a:xfrm>
            <a:custGeom>
              <a:avLst/>
              <a:gdLst/>
              <a:ahLst/>
              <a:cxnLst/>
              <a:rect l="l" t="t" r="r" b="b"/>
              <a:pathLst>
                <a:path w="3403" h="2135" extrusionOk="0">
                  <a:moveTo>
                    <a:pt x="0" y="0"/>
                  </a:moveTo>
                  <a:lnTo>
                    <a:pt x="0" y="2135"/>
                  </a:lnTo>
                  <a:lnTo>
                    <a:pt x="3403" y="2135"/>
                  </a:lnTo>
                  <a:lnTo>
                    <a:pt x="3403" y="0"/>
                  </a:lnTo>
                  <a:close/>
                </a:path>
              </a:pathLst>
            </a:custGeom>
            <a:solidFill>
              <a:srgbClr val="EEB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7"/>
            <p:cNvSpPr/>
            <p:nvPr/>
          </p:nvSpPr>
          <p:spPr>
            <a:xfrm>
              <a:off x="2723305" y="3841761"/>
              <a:ext cx="102158" cy="64093"/>
            </a:xfrm>
            <a:custGeom>
              <a:avLst/>
              <a:gdLst/>
              <a:ahLst/>
              <a:cxnLst/>
              <a:rect l="l" t="t" r="r" b="b"/>
              <a:pathLst>
                <a:path w="3403" h="2135" extrusionOk="0">
                  <a:moveTo>
                    <a:pt x="1" y="0"/>
                  </a:moveTo>
                  <a:lnTo>
                    <a:pt x="1" y="2135"/>
                  </a:lnTo>
                  <a:lnTo>
                    <a:pt x="3403" y="2135"/>
                  </a:lnTo>
                  <a:lnTo>
                    <a:pt x="3403" y="0"/>
                  </a:lnTo>
                  <a:close/>
                </a:path>
              </a:pathLst>
            </a:custGeom>
            <a:solidFill>
              <a:srgbClr val="EEB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7"/>
            <p:cNvSpPr/>
            <p:nvPr/>
          </p:nvSpPr>
          <p:spPr>
            <a:xfrm>
              <a:off x="1799030" y="3644472"/>
              <a:ext cx="401578" cy="666954"/>
            </a:xfrm>
            <a:custGeom>
              <a:avLst/>
              <a:gdLst/>
              <a:ahLst/>
              <a:cxnLst/>
              <a:rect l="l" t="t" r="r" b="b"/>
              <a:pathLst>
                <a:path w="13377" h="22217" extrusionOk="0">
                  <a:moveTo>
                    <a:pt x="6672" y="1"/>
                  </a:moveTo>
                  <a:cubicBezTo>
                    <a:pt x="2970" y="1"/>
                    <a:pt x="1" y="3003"/>
                    <a:pt x="1" y="6705"/>
                  </a:cubicBezTo>
                  <a:cubicBezTo>
                    <a:pt x="1" y="10141"/>
                    <a:pt x="2569" y="12977"/>
                    <a:pt x="5905" y="13344"/>
                  </a:cubicBezTo>
                  <a:lnTo>
                    <a:pt x="5905" y="22217"/>
                  </a:lnTo>
                  <a:lnTo>
                    <a:pt x="7440" y="22217"/>
                  </a:lnTo>
                  <a:lnTo>
                    <a:pt x="7440" y="13344"/>
                  </a:lnTo>
                  <a:cubicBezTo>
                    <a:pt x="10775" y="12977"/>
                    <a:pt x="13377" y="10141"/>
                    <a:pt x="13377" y="6705"/>
                  </a:cubicBezTo>
                  <a:cubicBezTo>
                    <a:pt x="13377" y="3003"/>
                    <a:pt x="10375" y="1"/>
                    <a:pt x="6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379476" y="3955896"/>
              <a:ext cx="720000" cy="354536"/>
            </a:xfrm>
            <a:custGeom>
              <a:avLst/>
              <a:gdLst/>
              <a:ahLst/>
              <a:cxnLst/>
              <a:rect l="l" t="t" r="r" b="b"/>
              <a:pathLst>
                <a:path w="23984" h="11810" extrusionOk="0">
                  <a:moveTo>
                    <a:pt x="4337" y="4671"/>
                  </a:moveTo>
                  <a:lnTo>
                    <a:pt x="4337" y="9508"/>
                  </a:lnTo>
                  <a:lnTo>
                    <a:pt x="2435" y="9508"/>
                  </a:lnTo>
                  <a:lnTo>
                    <a:pt x="2435" y="4671"/>
                  </a:lnTo>
                  <a:close/>
                  <a:moveTo>
                    <a:pt x="8673" y="4671"/>
                  </a:moveTo>
                  <a:lnTo>
                    <a:pt x="8673" y="9508"/>
                  </a:lnTo>
                  <a:lnTo>
                    <a:pt x="6772" y="9508"/>
                  </a:lnTo>
                  <a:lnTo>
                    <a:pt x="6772" y="4671"/>
                  </a:lnTo>
                  <a:close/>
                  <a:moveTo>
                    <a:pt x="12976" y="4671"/>
                  </a:moveTo>
                  <a:lnTo>
                    <a:pt x="12976" y="9508"/>
                  </a:lnTo>
                  <a:lnTo>
                    <a:pt x="11075" y="9508"/>
                  </a:lnTo>
                  <a:lnTo>
                    <a:pt x="11075" y="4671"/>
                  </a:lnTo>
                  <a:close/>
                  <a:moveTo>
                    <a:pt x="17279" y="4671"/>
                  </a:moveTo>
                  <a:lnTo>
                    <a:pt x="17279" y="9508"/>
                  </a:lnTo>
                  <a:lnTo>
                    <a:pt x="15378" y="9508"/>
                  </a:lnTo>
                  <a:lnTo>
                    <a:pt x="15378" y="4671"/>
                  </a:lnTo>
                  <a:close/>
                  <a:moveTo>
                    <a:pt x="21582" y="4671"/>
                  </a:moveTo>
                  <a:lnTo>
                    <a:pt x="21582" y="9508"/>
                  </a:lnTo>
                  <a:lnTo>
                    <a:pt x="19681" y="9508"/>
                  </a:lnTo>
                  <a:lnTo>
                    <a:pt x="19681" y="4671"/>
                  </a:lnTo>
                  <a:close/>
                  <a:moveTo>
                    <a:pt x="1234" y="1"/>
                  </a:moveTo>
                  <a:lnTo>
                    <a:pt x="0" y="1635"/>
                  </a:lnTo>
                  <a:lnTo>
                    <a:pt x="0" y="2336"/>
                  </a:lnTo>
                  <a:lnTo>
                    <a:pt x="0" y="4671"/>
                  </a:lnTo>
                  <a:lnTo>
                    <a:pt x="0" y="9474"/>
                  </a:lnTo>
                  <a:lnTo>
                    <a:pt x="0" y="11809"/>
                  </a:lnTo>
                  <a:lnTo>
                    <a:pt x="23984" y="11809"/>
                  </a:lnTo>
                  <a:lnTo>
                    <a:pt x="23984" y="9474"/>
                  </a:lnTo>
                  <a:lnTo>
                    <a:pt x="23984" y="4671"/>
                  </a:lnTo>
                  <a:lnTo>
                    <a:pt x="23984" y="2336"/>
                  </a:lnTo>
                  <a:lnTo>
                    <a:pt x="23984" y="1635"/>
                  </a:lnTo>
                  <a:lnTo>
                    <a:pt x="22783" y="1"/>
                  </a:lnTo>
                  <a:lnTo>
                    <a:pt x="21582" y="1635"/>
                  </a:lnTo>
                  <a:lnTo>
                    <a:pt x="21582" y="2336"/>
                  </a:lnTo>
                  <a:lnTo>
                    <a:pt x="19681" y="2336"/>
                  </a:lnTo>
                  <a:lnTo>
                    <a:pt x="19681" y="1635"/>
                  </a:lnTo>
                  <a:lnTo>
                    <a:pt x="18480" y="1"/>
                  </a:lnTo>
                  <a:lnTo>
                    <a:pt x="17279" y="1635"/>
                  </a:lnTo>
                  <a:lnTo>
                    <a:pt x="17279" y="2336"/>
                  </a:lnTo>
                  <a:lnTo>
                    <a:pt x="15378" y="2336"/>
                  </a:lnTo>
                  <a:lnTo>
                    <a:pt x="15378" y="1635"/>
                  </a:lnTo>
                  <a:lnTo>
                    <a:pt x="14177" y="1"/>
                  </a:lnTo>
                  <a:lnTo>
                    <a:pt x="12943" y="1635"/>
                  </a:lnTo>
                  <a:lnTo>
                    <a:pt x="12943" y="2336"/>
                  </a:lnTo>
                  <a:lnTo>
                    <a:pt x="11075" y="2336"/>
                  </a:lnTo>
                  <a:lnTo>
                    <a:pt x="11075" y="1635"/>
                  </a:lnTo>
                  <a:lnTo>
                    <a:pt x="9841" y="1"/>
                  </a:lnTo>
                  <a:lnTo>
                    <a:pt x="8640" y="1635"/>
                  </a:lnTo>
                  <a:lnTo>
                    <a:pt x="8640" y="2336"/>
                  </a:lnTo>
                  <a:lnTo>
                    <a:pt x="6738" y="2336"/>
                  </a:lnTo>
                  <a:lnTo>
                    <a:pt x="6738" y="1635"/>
                  </a:lnTo>
                  <a:lnTo>
                    <a:pt x="5538" y="1"/>
                  </a:lnTo>
                  <a:lnTo>
                    <a:pt x="4337" y="1635"/>
                  </a:lnTo>
                  <a:lnTo>
                    <a:pt x="4337" y="2336"/>
                  </a:lnTo>
                  <a:lnTo>
                    <a:pt x="2435" y="2336"/>
                  </a:lnTo>
                  <a:lnTo>
                    <a:pt x="2435" y="1635"/>
                  </a:lnTo>
                  <a:lnTo>
                    <a:pt x="1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7"/>
          <p:cNvSpPr/>
          <p:nvPr/>
        </p:nvSpPr>
        <p:spPr>
          <a:xfrm>
            <a:off x="7753355" y="202582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7"/>
          <p:cNvSpPr/>
          <p:nvPr/>
        </p:nvSpPr>
        <p:spPr>
          <a:xfrm>
            <a:off x="8184914" y="284278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p:cNvSpPr/>
          <p:nvPr/>
        </p:nvSpPr>
        <p:spPr>
          <a:xfrm>
            <a:off x="7473320" y="3529135"/>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p:nvPr/>
        </p:nvSpPr>
        <p:spPr>
          <a:xfrm>
            <a:off x="7700048" y="392086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8"/>
          <p:cNvSpPr txBox="1">
            <a:spLocks noGrp="1"/>
          </p:cNvSpPr>
          <p:nvPr>
            <p:ph type="title"/>
          </p:nvPr>
        </p:nvSpPr>
        <p:spPr>
          <a:xfrm>
            <a:off x="0" y="3984300"/>
            <a:ext cx="62682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External Analysis </a:t>
            </a:r>
            <a:endParaRPr/>
          </a:p>
        </p:txBody>
      </p:sp>
      <p:sp>
        <p:nvSpPr>
          <p:cNvPr id="754" name="Google Shape;754;p68"/>
          <p:cNvSpPr txBox="1">
            <a:spLocks noGrp="1"/>
          </p:cNvSpPr>
          <p:nvPr>
            <p:ph type="subTitle" idx="1"/>
          </p:nvPr>
        </p:nvSpPr>
        <p:spPr>
          <a:xfrm>
            <a:off x="829075" y="1429750"/>
            <a:ext cx="3642000" cy="19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457200" lvl="0" indent="-336550" algn="l" rtl="0">
              <a:spcBef>
                <a:spcPts val="0"/>
              </a:spcBef>
              <a:spcAft>
                <a:spcPts val="0"/>
              </a:spcAft>
              <a:buClr>
                <a:schemeClr val="accent2"/>
              </a:buClr>
              <a:buSzPts val="1700"/>
              <a:buChar char="●"/>
            </a:pPr>
            <a:r>
              <a:rPr lang="en" sz="1500"/>
              <a:t>Re/Max West Realty Inc. Brokerage</a:t>
            </a:r>
            <a:br>
              <a:rPr lang="en" sz="1500"/>
            </a:br>
            <a:endParaRPr sz="1500"/>
          </a:p>
          <a:p>
            <a:pPr marL="457200" lvl="0" indent="-336550" algn="l" rtl="0">
              <a:spcBef>
                <a:spcPts val="0"/>
              </a:spcBef>
              <a:spcAft>
                <a:spcPts val="0"/>
              </a:spcAft>
              <a:buClr>
                <a:schemeClr val="lt2"/>
              </a:buClr>
              <a:buSzPts val="1700"/>
              <a:buChar char="●"/>
            </a:pPr>
            <a:r>
              <a:rPr lang="en" sz="1500"/>
              <a:t>Century 21 Fine Living Realty Inc.</a:t>
            </a:r>
            <a:br>
              <a:rPr lang="en" sz="1500"/>
            </a:br>
            <a:endParaRPr sz="1500"/>
          </a:p>
          <a:p>
            <a:pPr marL="457200" lvl="0" indent="-336550" algn="l" rtl="0">
              <a:spcBef>
                <a:spcPts val="0"/>
              </a:spcBef>
              <a:spcAft>
                <a:spcPts val="0"/>
              </a:spcAft>
              <a:buClr>
                <a:schemeClr val="accent2"/>
              </a:buClr>
              <a:buSzPts val="1700"/>
              <a:buChar char="●"/>
            </a:pPr>
            <a:r>
              <a:rPr lang="en" sz="1500"/>
              <a:t>Royal LePage Real Estate Services Ltd., Brokerage </a:t>
            </a:r>
            <a:endParaRPr sz="1500"/>
          </a:p>
        </p:txBody>
      </p:sp>
      <p:sp>
        <p:nvSpPr>
          <p:cNvPr id="755" name="Google Shape;755;p68"/>
          <p:cNvSpPr txBox="1">
            <a:spLocks noGrp="1"/>
          </p:cNvSpPr>
          <p:nvPr>
            <p:ph type="title" idx="4"/>
          </p:nvPr>
        </p:nvSpPr>
        <p:spPr>
          <a:xfrm>
            <a:off x="1022725" y="1091475"/>
            <a:ext cx="3254700" cy="4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External Competitors of KWNR</a:t>
            </a:r>
            <a:endParaRPr/>
          </a:p>
        </p:txBody>
      </p:sp>
      <p:sp>
        <p:nvSpPr>
          <p:cNvPr id="756" name="Google Shape;756;p68"/>
          <p:cNvSpPr txBox="1">
            <a:spLocks noGrp="1"/>
          </p:cNvSpPr>
          <p:nvPr>
            <p:ph type="subTitle" idx="1"/>
          </p:nvPr>
        </p:nvSpPr>
        <p:spPr>
          <a:xfrm>
            <a:off x="4991525" y="1429750"/>
            <a:ext cx="3323400" cy="19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457200" lvl="0" indent="-336550" algn="l" rtl="0">
              <a:spcBef>
                <a:spcPts val="0"/>
              </a:spcBef>
              <a:spcAft>
                <a:spcPts val="0"/>
              </a:spcAft>
              <a:buClr>
                <a:schemeClr val="lt2"/>
              </a:buClr>
              <a:buSzPts val="1700"/>
              <a:buChar char="●"/>
            </a:pPr>
            <a:r>
              <a:rPr lang="en" sz="1500"/>
              <a:t>Located in the Junction </a:t>
            </a:r>
            <a:br>
              <a:rPr lang="en" sz="1500"/>
            </a:br>
            <a:endParaRPr sz="1500"/>
          </a:p>
          <a:p>
            <a:pPr marL="457200" lvl="0" indent="-336550" algn="l" rtl="0">
              <a:spcBef>
                <a:spcPts val="0"/>
              </a:spcBef>
              <a:spcAft>
                <a:spcPts val="0"/>
              </a:spcAft>
              <a:buClr>
                <a:schemeClr val="accent2"/>
              </a:buClr>
              <a:buSzPts val="1700"/>
              <a:buChar char="●"/>
            </a:pPr>
            <a:r>
              <a:rPr lang="en" sz="1500"/>
              <a:t>Competing against established names </a:t>
            </a:r>
            <a:br>
              <a:rPr lang="en" sz="1500"/>
            </a:br>
            <a:endParaRPr sz="1500"/>
          </a:p>
          <a:p>
            <a:pPr marL="457200" lvl="0" indent="0" algn="l" rtl="0">
              <a:spcBef>
                <a:spcPts val="0"/>
              </a:spcBef>
              <a:spcAft>
                <a:spcPts val="0"/>
              </a:spcAft>
              <a:buNone/>
            </a:pPr>
            <a:endParaRPr sz="1500"/>
          </a:p>
        </p:txBody>
      </p:sp>
      <p:sp>
        <p:nvSpPr>
          <p:cNvPr id="757" name="Google Shape;757;p68"/>
          <p:cNvSpPr txBox="1">
            <a:spLocks noGrp="1"/>
          </p:cNvSpPr>
          <p:nvPr>
            <p:ph type="title" idx="4"/>
          </p:nvPr>
        </p:nvSpPr>
        <p:spPr>
          <a:xfrm>
            <a:off x="5173775" y="1091475"/>
            <a:ext cx="2958900" cy="4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this means for KWNR</a:t>
            </a:r>
            <a:endParaRPr/>
          </a:p>
        </p:txBody>
      </p:sp>
      <p:grpSp>
        <p:nvGrpSpPr>
          <p:cNvPr id="758" name="Google Shape;758;p68"/>
          <p:cNvGrpSpPr/>
          <p:nvPr/>
        </p:nvGrpSpPr>
        <p:grpSpPr>
          <a:xfrm>
            <a:off x="6679679" y="3630258"/>
            <a:ext cx="520448" cy="1513242"/>
            <a:chOff x="9892204" y="3206848"/>
            <a:chExt cx="520448" cy="1513242"/>
          </a:xfrm>
        </p:grpSpPr>
        <p:sp>
          <p:nvSpPr>
            <p:cNvPr id="759" name="Google Shape;759;p68"/>
            <p:cNvSpPr/>
            <p:nvPr/>
          </p:nvSpPr>
          <p:spPr>
            <a:xfrm>
              <a:off x="9892204" y="3289523"/>
              <a:ext cx="520448" cy="94271"/>
            </a:xfrm>
            <a:custGeom>
              <a:avLst/>
              <a:gdLst/>
              <a:ahLst/>
              <a:cxnLst/>
              <a:rect l="l" t="t" r="r" b="b"/>
              <a:pathLst>
                <a:path w="47335" h="8574" extrusionOk="0">
                  <a:moveTo>
                    <a:pt x="23684" y="1"/>
                  </a:moveTo>
                  <a:lnTo>
                    <a:pt x="0" y="8574"/>
                  </a:lnTo>
                  <a:lnTo>
                    <a:pt x="47334" y="8574"/>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sp>
          <p:nvSpPr>
            <p:cNvPr id="760" name="Google Shape;760;p68"/>
            <p:cNvSpPr/>
            <p:nvPr/>
          </p:nvSpPr>
          <p:spPr>
            <a:xfrm>
              <a:off x="9892204" y="4623257"/>
              <a:ext cx="520448" cy="96833"/>
            </a:xfrm>
            <a:custGeom>
              <a:avLst/>
              <a:gdLst/>
              <a:ahLst/>
              <a:cxnLst/>
              <a:rect l="l" t="t" r="r" b="b"/>
              <a:pathLst>
                <a:path w="47335" h="8807" extrusionOk="0">
                  <a:moveTo>
                    <a:pt x="0" y="0"/>
                  </a:moveTo>
                  <a:lnTo>
                    <a:pt x="0" y="4370"/>
                  </a:lnTo>
                  <a:lnTo>
                    <a:pt x="0" y="8807"/>
                  </a:lnTo>
                  <a:lnTo>
                    <a:pt x="47334" y="8807"/>
                  </a:lnTo>
                  <a:lnTo>
                    <a:pt x="47334" y="4370"/>
                  </a:lnTo>
                  <a:lnTo>
                    <a:pt x="4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sp>
          <p:nvSpPr>
            <p:cNvPr id="761" name="Google Shape;761;p68"/>
            <p:cNvSpPr/>
            <p:nvPr/>
          </p:nvSpPr>
          <p:spPr>
            <a:xfrm>
              <a:off x="9892204" y="3430884"/>
              <a:ext cx="520448" cy="1146152"/>
            </a:xfrm>
            <a:custGeom>
              <a:avLst/>
              <a:gdLst/>
              <a:ahLst/>
              <a:cxnLst/>
              <a:rect l="l" t="t" r="r" b="b"/>
              <a:pathLst>
                <a:path w="47335" h="104243" extrusionOk="0">
                  <a:moveTo>
                    <a:pt x="11742" y="3670"/>
                  </a:moveTo>
                  <a:lnTo>
                    <a:pt x="11742" y="9508"/>
                  </a:lnTo>
                  <a:lnTo>
                    <a:pt x="4937" y="9508"/>
                  </a:lnTo>
                  <a:lnTo>
                    <a:pt x="4937" y="3670"/>
                  </a:lnTo>
                  <a:close/>
                  <a:moveTo>
                    <a:pt x="21949" y="3670"/>
                  </a:moveTo>
                  <a:lnTo>
                    <a:pt x="21949" y="9508"/>
                  </a:lnTo>
                  <a:lnTo>
                    <a:pt x="15145" y="9508"/>
                  </a:lnTo>
                  <a:lnTo>
                    <a:pt x="15145" y="3670"/>
                  </a:lnTo>
                  <a:close/>
                  <a:moveTo>
                    <a:pt x="32190" y="3670"/>
                  </a:moveTo>
                  <a:lnTo>
                    <a:pt x="32190" y="9508"/>
                  </a:lnTo>
                  <a:lnTo>
                    <a:pt x="25385" y="9508"/>
                  </a:lnTo>
                  <a:lnTo>
                    <a:pt x="25385" y="3670"/>
                  </a:lnTo>
                  <a:close/>
                  <a:moveTo>
                    <a:pt x="42431" y="3670"/>
                  </a:moveTo>
                  <a:lnTo>
                    <a:pt x="42431" y="9508"/>
                  </a:lnTo>
                  <a:lnTo>
                    <a:pt x="35626" y="9508"/>
                  </a:lnTo>
                  <a:lnTo>
                    <a:pt x="35626" y="3670"/>
                  </a:lnTo>
                  <a:close/>
                  <a:moveTo>
                    <a:pt x="11742" y="11943"/>
                  </a:moveTo>
                  <a:lnTo>
                    <a:pt x="11742" y="17780"/>
                  </a:lnTo>
                  <a:lnTo>
                    <a:pt x="4937" y="17780"/>
                  </a:lnTo>
                  <a:lnTo>
                    <a:pt x="4937" y="11943"/>
                  </a:lnTo>
                  <a:close/>
                  <a:moveTo>
                    <a:pt x="21949" y="11943"/>
                  </a:moveTo>
                  <a:lnTo>
                    <a:pt x="21949" y="17780"/>
                  </a:lnTo>
                  <a:lnTo>
                    <a:pt x="15145" y="17780"/>
                  </a:lnTo>
                  <a:lnTo>
                    <a:pt x="15145" y="11943"/>
                  </a:lnTo>
                  <a:close/>
                  <a:moveTo>
                    <a:pt x="32190" y="11943"/>
                  </a:moveTo>
                  <a:lnTo>
                    <a:pt x="32190" y="17780"/>
                  </a:lnTo>
                  <a:lnTo>
                    <a:pt x="25385" y="17780"/>
                  </a:lnTo>
                  <a:lnTo>
                    <a:pt x="25385" y="11943"/>
                  </a:lnTo>
                  <a:close/>
                  <a:moveTo>
                    <a:pt x="42431" y="11943"/>
                  </a:moveTo>
                  <a:lnTo>
                    <a:pt x="42431" y="17780"/>
                  </a:lnTo>
                  <a:lnTo>
                    <a:pt x="35626" y="17780"/>
                  </a:lnTo>
                  <a:lnTo>
                    <a:pt x="35626" y="11943"/>
                  </a:lnTo>
                  <a:close/>
                  <a:moveTo>
                    <a:pt x="11742" y="20215"/>
                  </a:moveTo>
                  <a:lnTo>
                    <a:pt x="11742" y="26086"/>
                  </a:lnTo>
                  <a:lnTo>
                    <a:pt x="4937" y="26086"/>
                  </a:lnTo>
                  <a:lnTo>
                    <a:pt x="4937" y="20215"/>
                  </a:lnTo>
                  <a:close/>
                  <a:moveTo>
                    <a:pt x="21949" y="20215"/>
                  </a:moveTo>
                  <a:lnTo>
                    <a:pt x="21949" y="26086"/>
                  </a:lnTo>
                  <a:lnTo>
                    <a:pt x="15145" y="26086"/>
                  </a:lnTo>
                  <a:lnTo>
                    <a:pt x="15145" y="20215"/>
                  </a:lnTo>
                  <a:close/>
                  <a:moveTo>
                    <a:pt x="32190" y="20215"/>
                  </a:moveTo>
                  <a:lnTo>
                    <a:pt x="32190" y="26086"/>
                  </a:lnTo>
                  <a:lnTo>
                    <a:pt x="25385" y="26086"/>
                  </a:lnTo>
                  <a:lnTo>
                    <a:pt x="25385" y="20215"/>
                  </a:lnTo>
                  <a:close/>
                  <a:moveTo>
                    <a:pt x="42431" y="20215"/>
                  </a:moveTo>
                  <a:lnTo>
                    <a:pt x="42431" y="26086"/>
                  </a:lnTo>
                  <a:lnTo>
                    <a:pt x="35626" y="26086"/>
                  </a:lnTo>
                  <a:lnTo>
                    <a:pt x="35626" y="20215"/>
                  </a:lnTo>
                  <a:close/>
                  <a:moveTo>
                    <a:pt x="11742" y="28521"/>
                  </a:moveTo>
                  <a:lnTo>
                    <a:pt x="11742" y="34359"/>
                  </a:lnTo>
                  <a:lnTo>
                    <a:pt x="4937" y="34359"/>
                  </a:lnTo>
                  <a:lnTo>
                    <a:pt x="4937" y="28521"/>
                  </a:lnTo>
                  <a:close/>
                  <a:moveTo>
                    <a:pt x="21949" y="28521"/>
                  </a:moveTo>
                  <a:lnTo>
                    <a:pt x="21949" y="34359"/>
                  </a:lnTo>
                  <a:lnTo>
                    <a:pt x="15145" y="34359"/>
                  </a:lnTo>
                  <a:lnTo>
                    <a:pt x="15145" y="28521"/>
                  </a:lnTo>
                  <a:close/>
                  <a:moveTo>
                    <a:pt x="32190" y="28521"/>
                  </a:moveTo>
                  <a:lnTo>
                    <a:pt x="32190" y="34359"/>
                  </a:lnTo>
                  <a:lnTo>
                    <a:pt x="25385" y="34359"/>
                  </a:lnTo>
                  <a:lnTo>
                    <a:pt x="25385" y="28521"/>
                  </a:lnTo>
                  <a:close/>
                  <a:moveTo>
                    <a:pt x="42431" y="28521"/>
                  </a:moveTo>
                  <a:lnTo>
                    <a:pt x="42431" y="34359"/>
                  </a:lnTo>
                  <a:lnTo>
                    <a:pt x="35626" y="34359"/>
                  </a:lnTo>
                  <a:lnTo>
                    <a:pt x="35626" y="28521"/>
                  </a:lnTo>
                  <a:close/>
                  <a:moveTo>
                    <a:pt x="11742" y="36794"/>
                  </a:moveTo>
                  <a:lnTo>
                    <a:pt x="11742" y="42631"/>
                  </a:lnTo>
                  <a:lnTo>
                    <a:pt x="4937" y="42631"/>
                  </a:lnTo>
                  <a:lnTo>
                    <a:pt x="4937" y="36794"/>
                  </a:lnTo>
                  <a:close/>
                  <a:moveTo>
                    <a:pt x="21949" y="36794"/>
                  </a:moveTo>
                  <a:lnTo>
                    <a:pt x="21949" y="42631"/>
                  </a:lnTo>
                  <a:lnTo>
                    <a:pt x="15145" y="42631"/>
                  </a:lnTo>
                  <a:lnTo>
                    <a:pt x="15145" y="36794"/>
                  </a:lnTo>
                  <a:close/>
                  <a:moveTo>
                    <a:pt x="32190" y="36794"/>
                  </a:moveTo>
                  <a:lnTo>
                    <a:pt x="32190" y="42631"/>
                  </a:lnTo>
                  <a:lnTo>
                    <a:pt x="25385" y="42631"/>
                  </a:lnTo>
                  <a:lnTo>
                    <a:pt x="25385" y="36794"/>
                  </a:lnTo>
                  <a:close/>
                  <a:moveTo>
                    <a:pt x="42431" y="36794"/>
                  </a:moveTo>
                  <a:lnTo>
                    <a:pt x="42431" y="42631"/>
                  </a:lnTo>
                  <a:lnTo>
                    <a:pt x="35626" y="42631"/>
                  </a:lnTo>
                  <a:lnTo>
                    <a:pt x="35626" y="36794"/>
                  </a:lnTo>
                  <a:close/>
                  <a:moveTo>
                    <a:pt x="11742" y="45067"/>
                  </a:moveTo>
                  <a:lnTo>
                    <a:pt x="11742" y="50904"/>
                  </a:lnTo>
                  <a:lnTo>
                    <a:pt x="4937" y="50904"/>
                  </a:lnTo>
                  <a:lnTo>
                    <a:pt x="4937" y="45067"/>
                  </a:lnTo>
                  <a:close/>
                  <a:moveTo>
                    <a:pt x="21949" y="45067"/>
                  </a:moveTo>
                  <a:lnTo>
                    <a:pt x="21949" y="50904"/>
                  </a:lnTo>
                  <a:lnTo>
                    <a:pt x="15145" y="50904"/>
                  </a:lnTo>
                  <a:lnTo>
                    <a:pt x="15145" y="45067"/>
                  </a:lnTo>
                  <a:close/>
                  <a:moveTo>
                    <a:pt x="32190" y="45067"/>
                  </a:moveTo>
                  <a:lnTo>
                    <a:pt x="32190" y="50904"/>
                  </a:lnTo>
                  <a:lnTo>
                    <a:pt x="25385" y="50904"/>
                  </a:lnTo>
                  <a:lnTo>
                    <a:pt x="25385" y="45067"/>
                  </a:lnTo>
                  <a:close/>
                  <a:moveTo>
                    <a:pt x="42431" y="45067"/>
                  </a:moveTo>
                  <a:lnTo>
                    <a:pt x="42431" y="50904"/>
                  </a:lnTo>
                  <a:lnTo>
                    <a:pt x="35626" y="50904"/>
                  </a:lnTo>
                  <a:lnTo>
                    <a:pt x="35626" y="45067"/>
                  </a:lnTo>
                  <a:close/>
                  <a:moveTo>
                    <a:pt x="11742" y="53339"/>
                  </a:moveTo>
                  <a:lnTo>
                    <a:pt x="11742" y="59177"/>
                  </a:lnTo>
                  <a:lnTo>
                    <a:pt x="4937" y="59177"/>
                  </a:lnTo>
                  <a:lnTo>
                    <a:pt x="4937" y="53339"/>
                  </a:lnTo>
                  <a:close/>
                  <a:moveTo>
                    <a:pt x="21949" y="53339"/>
                  </a:moveTo>
                  <a:lnTo>
                    <a:pt x="21949" y="59177"/>
                  </a:lnTo>
                  <a:lnTo>
                    <a:pt x="15145" y="59177"/>
                  </a:lnTo>
                  <a:lnTo>
                    <a:pt x="15145" y="53339"/>
                  </a:lnTo>
                  <a:close/>
                  <a:moveTo>
                    <a:pt x="32190" y="53339"/>
                  </a:moveTo>
                  <a:lnTo>
                    <a:pt x="32190" y="59177"/>
                  </a:lnTo>
                  <a:lnTo>
                    <a:pt x="25385" y="59177"/>
                  </a:lnTo>
                  <a:lnTo>
                    <a:pt x="25385" y="53339"/>
                  </a:lnTo>
                  <a:close/>
                  <a:moveTo>
                    <a:pt x="42431" y="53339"/>
                  </a:moveTo>
                  <a:lnTo>
                    <a:pt x="42431" y="59177"/>
                  </a:lnTo>
                  <a:lnTo>
                    <a:pt x="35626" y="59177"/>
                  </a:lnTo>
                  <a:lnTo>
                    <a:pt x="35626" y="53339"/>
                  </a:lnTo>
                  <a:close/>
                  <a:moveTo>
                    <a:pt x="11742" y="61612"/>
                  </a:moveTo>
                  <a:lnTo>
                    <a:pt x="11742" y="67449"/>
                  </a:lnTo>
                  <a:lnTo>
                    <a:pt x="4937" y="67449"/>
                  </a:lnTo>
                  <a:lnTo>
                    <a:pt x="4937" y="61612"/>
                  </a:lnTo>
                  <a:close/>
                  <a:moveTo>
                    <a:pt x="21949" y="61612"/>
                  </a:moveTo>
                  <a:lnTo>
                    <a:pt x="21949" y="67449"/>
                  </a:lnTo>
                  <a:lnTo>
                    <a:pt x="15145" y="67449"/>
                  </a:lnTo>
                  <a:lnTo>
                    <a:pt x="15145" y="61612"/>
                  </a:lnTo>
                  <a:close/>
                  <a:moveTo>
                    <a:pt x="32190" y="61612"/>
                  </a:moveTo>
                  <a:lnTo>
                    <a:pt x="32190" y="67449"/>
                  </a:lnTo>
                  <a:lnTo>
                    <a:pt x="25385" y="67449"/>
                  </a:lnTo>
                  <a:lnTo>
                    <a:pt x="25385" y="61612"/>
                  </a:lnTo>
                  <a:close/>
                  <a:moveTo>
                    <a:pt x="42431" y="61612"/>
                  </a:moveTo>
                  <a:lnTo>
                    <a:pt x="42431" y="67449"/>
                  </a:lnTo>
                  <a:lnTo>
                    <a:pt x="35626" y="67449"/>
                  </a:lnTo>
                  <a:lnTo>
                    <a:pt x="35626" y="61612"/>
                  </a:lnTo>
                  <a:close/>
                  <a:moveTo>
                    <a:pt x="11742" y="69884"/>
                  </a:moveTo>
                  <a:lnTo>
                    <a:pt x="11742" y="75755"/>
                  </a:lnTo>
                  <a:lnTo>
                    <a:pt x="4937" y="75755"/>
                  </a:lnTo>
                  <a:lnTo>
                    <a:pt x="4937" y="69884"/>
                  </a:lnTo>
                  <a:close/>
                  <a:moveTo>
                    <a:pt x="21949" y="69884"/>
                  </a:moveTo>
                  <a:lnTo>
                    <a:pt x="21949" y="75755"/>
                  </a:lnTo>
                  <a:lnTo>
                    <a:pt x="15145" y="75755"/>
                  </a:lnTo>
                  <a:lnTo>
                    <a:pt x="15145" y="69884"/>
                  </a:lnTo>
                  <a:close/>
                  <a:moveTo>
                    <a:pt x="32190" y="69884"/>
                  </a:moveTo>
                  <a:lnTo>
                    <a:pt x="32190" y="75755"/>
                  </a:lnTo>
                  <a:lnTo>
                    <a:pt x="25385" y="75755"/>
                  </a:lnTo>
                  <a:lnTo>
                    <a:pt x="25385" y="69884"/>
                  </a:lnTo>
                  <a:close/>
                  <a:moveTo>
                    <a:pt x="42431" y="69884"/>
                  </a:moveTo>
                  <a:lnTo>
                    <a:pt x="42431" y="75755"/>
                  </a:lnTo>
                  <a:lnTo>
                    <a:pt x="35626" y="75755"/>
                  </a:lnTo>
                  <a:lnTo>
                    <a:pt x="35626" y="69884"/>
                  </a:lnTo>
                  <a:close/>
                  <a:moveTo>
                    <a:pt x="11742" y="78190"/>
                  </a:moveTo>
                  <a:lnTo>
                    <a:pt x="11742" y="84028"/>
                  </a:lnTo>
                  <a:lnTo>
                    <a:pt x="4937" y="84028"/>
                  </a:lnTo>
                  <a:lnTo>
                    <a:pt x="4937" y="78190"/>
                  </a:lnTo>
                  <a:close/>
                  <a:moveTo>
                    <a:pt x="21949" y="78190"/>
                  </a:moveTo>
                  <a:lnTo>
                    <a:pt x="21949" y="84028"/>
                  </a:lnTo>
                  <a:lnTo>
                    <a:pt x="15145" y="84028"/>
                  </a:lnTo>
                  <a:lnTo>
                    <a:pt x="15145" y="78190"/>
                  </a:lnTo>
                  <a:close/>
                  <a:moveTo>
                    <a:pt x="32190" y="78190"/>
                  </a:moveTo>
                  <a:lnTo>
                    <a:pt x="32190" y="84028"/>
                  </a:lnTo>
                  <a:lnTo>
                    <a:pt x="25385" y="84028"/>
                  </a:lnTo>
                  <a:lnTo>
                    <a:pt x="25385" y="78190"/>
                  </a:lnTo>
                  <a:close/>
                  <a:moveTo>
                    <a:pt x="42431" y="78190"/>
                  </a:moveTo>
                  <a:lnTo>
                    <a:pt x="42431" y="84028"/>
                  </a:lnTo>
                  <a:lnTo>
                    <a:pt x="35626" y="84028"/>
                  </a:lnTo>
                  <a:lnTo>
                    <a:pt x="35626" y="78190"/>
                  </a:lnTo>
                  <a:close/>
                  <a:moveTo>
                    <a:pt x="11742" y="86463"/>
                  </a:moveTo>
                  <a:lnTo>
                    <a:pt x="11742" y="92300"/>
                  </a:lnTo>
                  <a:lnTo>
                    <a:pt x="4937" y="92300"/>
                  </a:lnTo>
                  <a:lnTo>
                    <a:pt x="4937" y="86463"/>
                  </a:lnTo>
                  <a:close/>
                  <a:moveTo>
                    <a:pt x="21949" y="86463"/>
                  </a:moveTo>
                  <a:lnTo>
                    <a:pt x="21949" y="92300"/>
                  </a:lnTo>
                  <a:lnTo>
                    <a:pt x="15145" y="92300"/>
                  </a:lnTo>
                  <a:lnTo>
                    <a:pt x="15145" y="86463"/>
                  </a:lnTo>
                  <a:close/>
                  <a:moveTo>
                    <a:pt x="32190" y="86463"/>
                  </a:moveTo>
                  <a:lnTo>
                    <a:pt x="32190" y="92300"/>
                  </a:lnTo>
                  <a:lnTo>
                    <a:pt x="25385" y="92300"/>
                  </a:lnTo>
                  <a:lnTo>
                    <a:pt x="25385" y="86463"/>
                  </a:lnTo>
                  <a:close/>
                  <a:moveTo>
                    <a:pt x="42431" y="86463"/>
                  </a:moveTo>
                  <a:lnTo>
                    <a:pt x="42431" y="92300"/>
                  </a:lnTo>
                  <a:lnTo>
                    <a:pt x="35626" y="92300"/>
                  </a:lnTo>
                  <a:lnTo>
                    <a:pt x="35626" y="86463"/>
                  </a:lnTo>
                  <a:close/>
                  <a:moveTo>
                    <a:pt x="11742" y="94735"/>
                  </a:moveTo>
                  <a:lnTo>
                    <a:pt x="11742" y="100573"/>
                  </a:lnTo>
                  <a:lnTo>
                    <a:pt x="4937" y="100573"/>
                  </a:lnTo>
                  <a:lnTo>
                    <a:pt x="4937" y="94735"/>
                  </a:lnTo>
                  <a:close/>
                  <a:moveTo>
                    <a:pt x="21949" y="94735"/>
                  </a:moveTo>
                  <a:lnTo>
                    <a:pt x="21949" y="100573"/>
                  </a:lnTo>
                  <a:lnTo>
                    <a:pt x="15145" y="100573"/>
                  </a:lnTo>
                  <a:lnTo>
                    <a:pt x="15145" y="94735"/>
                  </a:lnTo>
                  <a:close/>
                  <a:moveTo>
                    <a:pt x="32190" y="94735"/>
                  </a:moveTo>
                  <a:lnTo>
                    <a:pt x="32190" y="100573"/>
                  </a:lnTo>
                  <a:lnTo>
                    <a:pt x="25385" y="100573"/>
                  </a:lnTo>
                  <a:lnTo>
                    <a:pt x="25385" y="94735"/>
                  </a:lnTo>
                  <a:close/>
                  <a:moveTo>
                    <a:pt x="42431" y="94735"/>
                  </a:moveTo>
                  <a:lnTo>
                    <a:pt x="42431" y="100573"/>
                  </a:lnTo>
                  <a:lnTo>
                    <a:pt x="35626" y="100573"/>
                  </a:lnTo>
                  <a:lnTo>
                    <a:pt x="35626" y="94735"/>
                  </a:lnTo>
                  <a:close/>
                  <a:moveTo>
                    <a:pt x="0" y="1"/>
                  </a:moveTo>
                  <a:lnTo>
                    <a:pt x="0" y="52138"/>
                  </a:lnTo>
                  <a:lnTo>
                    <a:pt x="0" y="104242"/>
                  </a:lnTo>
                  <a:lnTo>
                    <a:pt x="47334" y="104242"/>
                  </a:lnTo>
                  <a:lnTo>
                    <a:pt x="47334" y="52138"/>
                  </a:lnTo>
                  <a:lnTo>
                    <a:pt x="47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sp>
          <p:nvSpPr>
            <p:cNvPr id="762" name="Google Shape;762;p68"/>
            <p:cNvSpPr/>
            <p:nvPr/>
          </p:nvSpPr>
          <p:spPr>
            <a:xfrm>
              <a:off x="10096584" y="3206848"/>
              <a:ext cx="122446" cy="120595"/>
            </a:xfrm>
            <a:custGeom>
              <a:avLst/>
              <a:gdLst/>
              <a:ahLst/>
              <a:cxnLst/>
              <a:rect l="l" t="t" r="r" b="b"/>
              <a:pathLst>
                <a:path w="47368" h="21583" extrusionOk="0">
                  <a:moveTo>
                    <a:pt x="23684" y="1"/>
                  </a:moveTo>
                  <a:lnTo>
                    <a:pt x="0" y="21583"/>
                  </a:lnTo>
                  <a:lnTo>
                    <a:pt x="47368" y="21583"/>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grpSp>
      <p:sp>
        <p:nvSpPr>
          <p:cNvPr id="763" name="Google Shape;763;p68"/>
          <p:cNvSpPr/>
          <p:nvPr/>
        </p:nvSpPr>
        <p:spPr>
          <a:xfrm>
            <a:off x="6082125" y="4183625"/>
            <a:ext cx="709565" cy="959884"/>
          </a:xfrm>
          <a:custGeom>
            <a:avLst/>
            <a:gdLst/>
            <a:ahLst/>
            <a:cxnLst/>
            <a:rect l="l" t="t" r="r" b="b"/>
            <a:pathLst>
              <a:path w="94735" h="214021" extrusionOk="0">
                <a:moveTo>
                  <a:pt x="0" y="51938"/>
                </a:moveTo>
                <a:lnTo>
                  <a:pt x="12910" y="51938"/>
                </a:lnTo>
                <a:lnTo>
                  <a:pt x="12910" y="214021"/>
                </a:lnTo>
                <a:lnTo>
                  <a:pt x="81959" y="214021"/>
                </a:lnTo>
                <a:lnTo>
                  <a:pt x="81959" y="51938"/>
                </a:lnTo>
                <a:lnTo>
                  <a:pt x="94735" y="51938"/>
                </a:lnTo>
                <a:lnTo>
                  <a:pt x="47434" y="1"/>
                </a:lnTo>
                <a:lnTo>
                  <a:pt x="22483" y="27421"/>
                </a:lnTo>
                <a:lnTo>
                  <a:pt x="22483" y="10041"/>
                </a:lnTo>
                <a:lnTo>
                  <a:pt x="12910" y="10041"/>
                </a:lnTo>
                <a:lnTo>
                  <a:pt x="12910" y="37928"/>
                </a:lnTo>
                <a:close/>
                <a:moveTo>
                  <a:pt x="61211" y="165486"/>
                </a:moveTo>
                <a:cubicBezTo>
                  <a:pt x="63579" y="160916"/>
                  <a:pt x="68783" y="160916"/>
                  <a:pt x="71185" y="165486"/>
                </a:cubicBezTo>
                <a:lnTo>
                  <a:pt x="71185" y="183666"/>
                </a:lnTo>
                <a:lnTo>
                  <a:pt x="61211" y="183666"/>
                </a:lnTo>
                <a:close/>
                <a:moveTo>
                  <a:pt x="61211" y="133563"/>
                </a:moveTo>
                <a:cubicBezTo>
                  <a:pt x="63579" y="128993"/>
                  <a:pt x="68783" y="128993"/>
                  <a:pt x="71185" y="133563"/>
                </a:cubicBezTo>
                <a:lnTo>
                  <a:pt x="71185" y="151743"/>
                </a:lnTo>
                <a:lnTo>
                  <a:pt x="61211" y="151743"/>
                </a:lnTo>
                <a:close/>
                <a:moveTo>
                  <a:pt x="61211" y="101607"/>
                </a:moveTo>
                <a:cubicBezTo>
                  <a:pt x="63579" y="97070"/>
                  <a:pt x="68783" y="97070"/>
                  <a:pt x="71185" y="101607"/>
                </a:cubicBezTo>
                <a:lnTo>
                  <a:pt x="71185" y="119820"/>
                </a:lnTo>
                <a:lnTo>
                  <a:pt x="61211" y="119820"/>
                </a:lnTo>
                <a:close/>
                <a:moveTo>
                  <a:pt x="61211" y="69684"/>
                </a:moveTo>
                <a:cubicBezTo>
                  <a:pt x="63579" y="65114"/>
                  <a:pt x="68783" y="65114"/>
                  <a:pt x="71185" y="69684"/>
                </a:cubicBezTo>
                <a:lnTo>
                  <a:pt x="71185" y="87864"/>
                </a:lnTo>
                <a:lnTo>
                  <a:pt x="61211" y="87864"/>
                </a:lnTo>
                <a:close/>
                <a:moveTo>
                  <a:pt x="42431" y="165486"/>
                </a:moveTo>
                <a:cubicBezTo>
                  <a:pt x="44832" y="160916"/>
                  <a:pt x="50036" y="160916"/>
                  <a:pt x="52404" y="165486"/>
                </a:cubicBezTo>
                <a:lnTo>
                  <a:pt x="52404" y="183666"/>
                </a:lnTo>
                <a:lnTo>
                  <a:pt x="42431" y="183666"/>
                </a:lnTo>
                <a:close/>
                <a:moveTo>
                  <a:pt x="42431" y="133563"/>
                </a:moveTo>
                <a:cubicBezTo>
                  <a:pt x="44832" y="128993"/>
                  <a:pt x="50036" y="128993"/>
                  <a:pt x="52404" y="133563"/>
                </a:cubicBezTo>
                <a:lnTo>
                  <a:pt x="52404" y="151743"/>
                </a:lnTo>
                <a:lnTo>
                  <a:pt x="42431" y="151743"/>
                </a:lnTo>
                <a:close/>
                <a:moveTo>
                  <a:pt x="42431" y="101607"/>
                </a:moveTo>
                <a:cubicBezTo>
                  <a:pt x="44832" y="97070"/>
                  <a:pt x="50036" y="97070"/>
                  <a:pt x="52404" y="101607"/>
                </a:cubicBezTo>
                <a:lnTo>
                  <a:pt x="52404" y="119820"/>
                </a:lnTo>
                <a:lnTo>
                  <a:pt x="42431" y="119820"/>
                </a:lnTo>
                <a:close/>
                <a:moveTo>
                  <a:pt x="42431" y="69684"/>
                </a:moveTo>
                <a:cubicBezTo>
                  <a:pt x="44832" y="65114"/>
                  <a:pt x="50036" y="65114"/>
                  <a:pt x="52404" y="69684"/>
                </a:cubicBezTo>
                <a:lnTo>
                  <a:pt x="52404" y="87864"/>
                </a:lnTo>
                <a:lnTo>
                  <a:pt x="42431" y="87864"/>
                </a:lnTo>
                <a:close/>
                <a:moveTo>
                  <a:pt x="23684" y="165486"/>
                </a:moveTo>
                <a:cubicBezTo>
                  <a:pt x="26086" y="160916"/>
                  <a:pt x="31656" y="160916"/>
                  <a:pt x="34058" y="165486"/>
                </a:cubicBezTo>
                <a:lnTo>
                  <a:pt x="34058" y="183666"/>
                </a:lnTo>
                <a:lnTo>
                  <a:pt x="23684" y="183666"/>
                </a:lnTo>
                <a:close/>
                <a:moveTo>
                  <a:pt x="23684" y="133563"/>
                </a:moveTo>
                <a:cubicBezTo>
                  <a:pt x="26086" y="128993"/>
                  <a:pt x="31656" y="128993"/>
                  <a:pt x="34058" y="133563"/>
                </a:cubicBezTo>
                <a:lnTo>
                  <a:pt x="34058" y="151743"/>
                </a:lnTo>
                <a:lnTo>
                  <a:pt x="23684" y="151743"/>
                </a:lnTo>
                <a:close/>
                <a:moveTo>
                  <a:pt x="23684" y="101607"/>
                </a:moveTo>
                <a:cubicBezTo>
                  <a:pt x="26086" y="97070"/>
                  <a:pt x="31656" y="97070"/>
                  <a:pt x="34058" y="101607"/>
                </a:cubicBezTo>
                <a:lnTo>
                  <a:pt x="34058" y="119820"/>
                </a:lnTo>
                <a:lnTo>
                  <a:pt x="23684" y="119820"/>
                </a:lnTo>
                <a:close/>
                <a:moveTo>
                  <a:pt x="23684" y="69684"/>
                </a:moveTo>
                <a:cubicBezTo>
                  <a:pt x="26086" y="65114"/>
                  <a:pt x="31656" y="65114"/>
                  <a:pt x="34058" y="69684"/>
                </a:cubicBezTo>
                <a:lnTo>
                  <a:pt x="34058" y="87864"/>
                </a:lnTo>
                <a:lnTo>
                  <a:pt x="23684" y="878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68"/>
          <p:cNvGrpSpPr/>
          <p:nvPr/>
        </p:nvGrpSpPr>
        <p:grpSpPr>
          <a:xfrm>
            <a:off x="7200161" y="4716230"/>
            <a:ext cx="318841" cy="427438"/>
            <a:chOff x="7921560" y="4387784"/>
            <a:chExt cx="520811" cy="794789"/>
          </a:xfrm>
        </p:grpSpPr>
        <p:sp>
          <p:nvSpPr>
            <p:cNvPr id="765" name="Google Shape;765;p68"/>
            <p:cNvSpPr/>
            <p:nvPr/>
          </p:nvSpPr>
          <p:spPr>
            <a:xfrm>
              <a:off x="7921560" y="4387784"/>
              <a:ext cx="520811" cy="237305"/>
            </a:xfrm>
            <a:custGeom>
              <a:avLst/>
              <a:gdLst/>
              <a:ahLst/>
              <a:cxnLst/>
              <a:rect l="l" t="t" r="r" b="b"/>
              <a:pathLst>
                <a:path w="47368" h="21583" extrusionOk="0">
                  <a:moveTo>
                    <a:pt x="23684" y="1"/>
                  </a:moveTo>
                  <a:lnTo>
                    <a:pt x="0" y="21583"/>
                  </a:lnTo>
                  <a:lnTo>
                    <a:pt x="47368" y="21583"/>
                  </a:lnTo>
                  <a:lnTo>
                    <a:pt x="23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2"/>
                </a:highlight>
              </a:endParaRPr>
            </a:p>
          </p:txBody>
        </p:sp>
        <p:sp>
          <p:nvSpPr>
            <p:cNvPr id="766" name="Google Shape;766;p68"/>
            <p:cNvSpPr/>
            <p:nvPr/>
          </p:nvSpPr>
          <p:spPr>
            <a:xfrm>
              <a:off x="8309964" y="4387784"/>
              <a:ext cx="75569" cy="185596"/>
            </a:xfrm>
            <a:custGeom>
              <a:avLst/>
              <a:gdLst/>
              <a:ahLst/>
              <a:cxnLst/>
              <a:rect l="l" t="t" r="r" b="b"/>
              <a:pathLst>
                <a:path w="6873" h="16880" extrusionOk="0">
                  <a:moveTo>
                    <a:pt x="1" y="1"/>
                  </a:moveTo>
                  <a:lnTo>
                    <a:pt x="1" y="16880"/>
                  </a:lnTo>
                  <a:lnTo>
                    <a:pt x="6872" y="16880"/>
                  </a:lnTo>
                  <a:lnTo>
                    <a:pt x="6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2"/>
                </a:highlight>
              </a:endParaRPr>
            </a:p>
          </p:txBody>
        </p:sp>
        <p:sp>
          <p:nvSpPr>
            <p:cNvPr id="767" name="Google Shape;767;p68"/>
            <p:cNvSpPr/>
            <p:nvPr/>
          </p:nvSpPr>
          <p:spPr>
            <a:xfrm>
              <a:off x="7921560" y="4668733"/>
              <a:ext cx="520811" cy="513840"/>
            </a:xfrm>
            <a:custGeom>
              <a:avLst/>
              <a:gdLst/>
              <a:ahLst/>
              <a:cxnLst/>
              <a:rect l="l" t="t" r="r" b="b"/>
              <a:pathLst>
                <a:path w="47368" h="46734" extrusionOk="0">
                  <a:moveTo>
                    <a:pt x="20849" y="5805"/>
                  </a:moveTo>
                  <a:lnTo>
                    <a:pt x="20849" y="20649"/>
                  </a:lnTo>
                  <a:lnTo>
                    <a:pt x="8607" y="20649"/>
                  </a:lnTo>
                  <a:lnTo>
                    <a:pt x="8607" y="5805"/>
                  </a:lnTo>
                  <a:close/>
                  <a:moveTo>
                    <a:pt x="38728" y="5805"/>
                  </a:moveTo>
                  <a:lnTo>
                    <a:pt x="38728" y="20649"/>
                  </a:lnTo>
                  <a:lnTo>
                    <a:pt x="26519" y="20649"/>
                  </a:lnTo>
                  <a:lnTo>
                    <a:pt x="26519" y="5805"/>
                  </a:lnTo>
                  <a:close/>
                  <a:moveTo>
                    <a:pt x="20849" y="26119"/>
                  </a:moveTo>
                  <a:lnTo>
                    <a:pt x="20849" y="40963"/>
                  </a:lnTo>
                  <a:lnTo>
                    <a:pt x="8607" y="40963"/>
                  </a:lnTo>
                  <a:lnTo>
                    <a:pt x="8607" y="26119"/>
                  </a:lnTo>
                  <a:close/>
                  <a:moveTo>
                    <a:pt x="38728" y="26119"/>
                  </a:moveTo>
                  <a:lnTo>
                    <a:pt x="38728" y="40963"/>
                  </a:lnTo>
                  <a:lnTo>
                    <a:pt x="26519" y="40963"/>
                  </a:lnTo>
                  <a:lnTo>
                    <a:pt x="26519" y="26119"/>
                  </a:lnTo>
                  <a:close/>
                  <a:moveTo>
                    <a:pt x="0" y="1"/>
                  </a:moveTo>
                  <a:lnTo>
                    <a:pt x="0" y="46734"/>
                  </a:lnTo>
                  <a:lnTo>
                    <a:pt x="47368" y="46734"/>
                  </a:lnTo>
                  <a:lnTo>
                    <a:pt x="47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2"/>
                </a:highligh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69"/>
          <p:cNvPicPr preferRelativeResize="0"/>
          <p:nvPr/>
        </p:nvPicPr>
        <p:blipFill rotWithShape="1">
          <a:blip r:embed="rId3">
            <a:alphaModFix/>
          </a:blip>
          <a:srcRect l="21583" t="-60" r="-528" b="59"/>
          <a:stretch/>
        </p:blipFill>
        <p:spPr>
          <a:xfrm rot="241440" flipH="1">
            <a:off x="447746" y="585792"/>
            <a:ext cx="4951179" cy="3971916"/>
          </a:xfrm>
          <a:prstGeom prst="rect">
            <a:avLst/>
          </a:prstGeom>
          <a:noFill/>
          <a:ln>
            <a:noFill/>
          </a:ln>
        </p:spPr>
      </p:pic>
      <p:grpSp>
        <p:nvGrpSpPr>
          <p:cNvPr id="773" name="Google Shape;773;p69"/>
          <p:cNvGrpSpPr/>
          <p:nvPr/>
        </p:nvGrpSpPr>
        <p:grpSpPr>
          <a:xfrm rot="-10442861">
            <a:off x="4287239" y="782575"/>
            <a:ext cx="5301879" cy="3958436"/>
            <a:chOff x="-464369" y="431368"/>
            <a:chExt cx="5301925" cy="3958470"/>
          </a:xfrm>
        </p:grpSpPr>
        <p:sp>
          <p:nvSpPr>
            <p:cNvPr id="774" name="Google Shape;774;p69"/>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775" name="Google Shape;775;p69"/>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776" name="Google Shape;776;p69"/>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777" name="Google Shape;777;p69"/>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778" name="Google Shape;778;p69"/>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The  Hurdle</a:t>
            </a:r>
            <a:endParaRPr/>
          </a:p>
        </p:txBody>
      </p:sp>
      <p:sp>
        <p:nvSpPr>
          <p:cNvPr id="779" name="Google Shape;779;p69"/>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0" name="Google Shape;780;p69"/>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4049</Words>
  <Application>Microsoft Macintosh PowerPoint</Application>
  <PresentationFormat>On-screen Show (16:9)</PresentationFormat>
  <Paragraphs>452</Paragraphs>
  <Slides>30</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Exo 2</vt:lpstr>
      <vt:lpstr>Roboto Black</vt:lpstr>
      <vt:lpstr>Open Sans</vt:lpstr>
      <vt:lpstr>Times New Roman</vt:lpstr>
      <vt:lpstr>Fira Sans Extra Condensed</vt:lpstr>
      <vt:lpstr>Calibri</vt:lpstr>
      <vt:lpstr>Arial</vt:lpstr>
      <vt:lpstr>Livvic</vt:lpstr>
      <vt:lpstr>Roboto</vt:lpstr>
      <vt:lpstr>Carter One</vt:lpstr>
      <vt:lpstr>Alfa Slab One</vt:lpstr>
      <vt:lpstr>Hotel Business Plan by Slidesgo</vt:lpstr>
      <vt:lpstr>Hotel Business Plan by Slidesgo</vt:lpstr>
      <vt:lpstr>Strategic Marketing Plan Keller Williams  Neighbourhood Realty</vt:lpstr>
      <vt:lpstr>Our Team - Seventh Wonder Consulting Agency </vt:lpstr>
      <vt:lpstr>Yi-Ting Chung (Sophie)</vt:lpstr>
      <vt:lpstr>Agenda</vt:lpstr>
      <vt:lpstr>The Windup</vt:lpstr>
      <vt:lpstr>Real Estate Done Right!</vt:lpstr>
      <vt:lpstr>Internal Analysis </vt:lpstr>
      <vt:lpstr>External Analysis </vt:lpstr>
      <vt:lpstr>The  Hurdle</vt:lpstr>
      <vt:lpstr>Problem Statement</vt:lpstr>
      <vt:lpstr>The    Vision </vt:lpstr>
      <vt:lpstr>Strategic Objectives</vt:lpstr>
      <vt:lpstr>Finding the Perfect Fit</vt:lpstr>
      <vt:lpstr>The    Options </vt:lpstr>
      <vt:lpstr>Keywords</vt:lpstr>
      <vt:lpstr>Call to Action</vt:lpstr>
      <vt:lpstr>Optimize Website Contents</vt:lpstr>
      <vt:lpstr>Why Social Media?</vt:lpstr>
      <vt:lpstr>Facebook Marketing</vt:lpstr>
      <vt:lpstr>Sponsored Posts Story Ads</vt:lpstr>
      <vt:lpstr>Acquire new customers</vt:lpstr>
      <vt:lpstr>KWNR Golden Wallet</vt:lpstr>
      <vt:lpstr>Command - Keller Williams CRM system</vt:lpstr>
      <vt:lpstr>The     Close  </vt:lpstr>
      <vt:lpstr>Performance Measurements &amp; KPIs</vt:lpstr>
      <vt:lpstr>Sales Forecast </vt:lpstr>
      <vt:lpstr>The Fine Print</vt:lpstr>
      <vt:lpstr>Gantt Chart</vt:lpstr>
      <vt:lpstr>Conclusion </vt:lpstr>
      <vt:lpstr>Thank you  for listening!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Marketing Plan Keller Williams  Neighbourhood Realty</dc:title>
  <cp:lastModifiedBy>Microsoft Office User</cp:lastModifiedBy>
  <cp:revision>1</cp:revision>
  <dcterms:modified xsi:type="dcterms:W3CDTF">2021-04-23T04:17:13Z</dcterms:modified>
</cp:coreProperties>
</file>